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4" roundtripDataSignature="AMtx7mgmlcfs8vVknZNT3R8TbCFJPXGnK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062d050ff3_3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062d050ff3_3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062d050ff3_2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g2062d050ff3_2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2062d050ff3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2062d050ff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 New Roman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1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2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2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5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  <a:defRPr b="0" i="0" sz="4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drive.google.com/file/d/1BrbkgN4HLihBcHQ-Z3069TmDWr9_cbLS/view?usp=share_link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en-US"/>
              <a:t>Network Design for an Institute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/>
              <a:t>By: Dr. Seema Anand Ladhe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062d050ff3_3_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Link of Network Design</a:t>
            </a:r>
            <a:endParaRPr/>
          </a:p>
        </p:txBody>
      </p:sp>
      <p:sp>
        <p:nvSpPr>
          <p:cNvPr id="91" name="Google Shape;91;g2062d050ff3_3_5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https://drive.google.com/file/d/1BrbkgN4HLihBcHQ-Z3069TmDWr9_cbLS/view?usp=share_link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062d050ff3_2_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en-US"/>
              <a:t>Network Design for an Institute</a:t>
            </a:r>
            <a:endParaRPr/>
          </a:p>
        </p:txBody>
      </p:sp>
      <p:sp>
        <p:nvSpPr>
          <p:cNvPr id="97" name="Google Shape;97;g2062d050ff3_2_5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Let the institute is having 4 departments.</a:t>
            </a:r>
            <a:endParaRPr/>
          </a:p>
          <a:p>
            <a:pPr indent="-342900" lvl="0" marL="342900" rtl="0" algn="just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Each department is having 3 labs.</a:t>
            </a:r>
            <a:endParaRPr/>
          </a:p>
          <a:p>
            <a:pPr indent="-342900" lvl="0" marL="342900" rtl="0" algn="just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Each lab consist 23 systems/computers and one 24 port switch.</a:t>
            </a:r>
            <a:endParaRPr/>
          </a:p>
          <a:p>
            <a:pPr indent="-342900" lvl="0" marL="342900" rtl="0" algn="just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The Institute is having one high configures multilayer switch (L2 core Switch).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en-US"/>
              <a:t>Network Design for an Institute..</a:t>
            </a:r>
            <a:endParaRPr/>
          </a:p>
        </p:txBody>
      </p:sp>
      <p:sp>
        <p:nvSpPr>
          <p:cNvPr id="103" name="Google Shape;103;p3"/>
          <p:cNvSpPr txBox="1"/>
          <p:nvPr>
            <p:ph idx="1" type="body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Using L2 core switch, 4 VLANs are created, one for each department.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Gateway addresses for VLAN are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VLAN1: 10.1.1.1/24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VLAN2: 10.1.2.1/24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VLAN3: 10.1.3.1/24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VLAN4: 10.1.4.1/24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en-US"/>
              <a:t>Network Design for an Institute..</a:t>
            </a:r>
            <a:endParaRPr/>
          </a:p>
        </p:txBody>
      </p:sp>
      <p:sp>
        <p:nvSpPr>
          <p:cNvPr id="109" name="Google Shape;109;p4"/>
          <p:cNvSpPr txBox="1"/>
          <p:nvPr>
            <p:ph idx="1" type="body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For VLAN 1:</a:t>
            </a:r>
            <a:endParaRPr/>
          </a:p>
          <a:p>
            <a:pPr indent="-285750" lvl="1" marL="742950" rtl="0" algn="l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Netid: 10.1.1.0/24</a:t>
            </a:r>
            <a:endParaRPr/>
          </a:p>
          <a:p>
            <a:pPr indent="-285750" lvl="1" marL="742950" rtl="0" algn="l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Broadcast address: 10.1.1.255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For VLAN 2:</a:t>
            </a:r>
            <a:endParaRPr/>
          </a:p>
          <a:p>
            <a:pPr indent="-285750" lvl="1" marL="742950" rtl="0" algn="l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Netid: 10.1.2.0/24</a:t>
            </a:r>
            <a:endParaRPr/>
          </a:p>
          <a:p>
            <a:pPr indent="-285750" lvl="1" marL="742950" rtl="0" algn="l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Broadcast address: 10.1.2.255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For VLAN 3:</a:t>
            </a:r>
            <a:endParaRPr/>
          </a:p>
          <a:p>
            <a:pPr indent="-285750" lvl="1" marL="742950" rtl="0" algn="l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Netid: 10.1.3.0/24</a:t>
            </a:r>
            <a:endParaRPr/>
          </a:p>
          <a:p>
            <a:pPr indent="-285750" lvl="1" marL="742950" rtl="0" algn="l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Broadcast address: 10.1.3.255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For VLAN 4:</a:t>
            </a:r>
            <a:endParaRPr/>
          </a:p>
          <a:p>
            <a:pPr indent="-285750" lvl="1" marL="742950" rtl="0" algn="l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Netid: 10.1.4.0/24</a:t>
            </a:r>
            <a:endParaRPr/>
          </a:p>
          <a:p>
            <a:pPr indent="-285750" lvl="1" marL="742950" rtl="0" algn="l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Broadcast address: 10.1.4.255</a:t>
            </a:r>
            <a:endParaRPr/>
          </a:p>
          <a:p>
            <a:pPr indent="-17018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17018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en-US"/>
              <a:t>Network Design for an Institute..</a:t>
            </a:r>
            <a:endParaRPr/>
          </a:p>
        </p:txBody>
      </p:sp>
      <p:sp>
        <p:nvSpPr>
          <p:cNvPr id="115" name="Google Shape;115;p5"/>
          <p:cNvSpPr txBox="1"/>
          <p:nvPr>
            <p:ph idx="1" type="body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The institute is having one router to connect to the outside world (Network).</a:t>
            </a:r>
            <a:endParaRPr/>
          </a:p>
          <a:p>
            <a:pPr indent="-342900" lvl="0" marL="342900" rtl="0" algn="just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The traffic between all VLANs and Router passes via trunck port of VLAN and virtual interfaces.</a:t>
            </a:r>
            <a:endParaRPr/>
          </a:p>
          <a:p>
            <a:pPr indent="-342900" lvl="0" marL="342900" rtl="0" algn="just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NAT routing for each VLAN is configured on router.</a:t>
            </a:r>
            <a:endParaRPr/>
          </a:p>
          <a:p>
            <a:pPr indent="-342900" lvl="0" marL="342900" rtl="0" algn="just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Router is connected to the network of ISP using the public IP given by an ISP. 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062d050ff3_0_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Link for Feedback</a:t>
            </a:r>
            <a:endParaRPr/>
          </a:p>
        </p:txBody>
      </p:sp>
      <p:sp>
        <p:nvSpPr>
          <p:cNvPr id="121" name="Google Shape;121;g2062d050ff3_0_0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https://forms.gle/WKREna3zAUfuakJ78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t/>
            </a:r>
            <a:endParaRPr/>
          </a:p>
        </p:txBody>
      </p:sp>
      <p:sp>
        <p:nvSpPr>
          <p:cNvPr id="127" name="Google Shape;12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3600"/>
              <a:t>Thank you</a:t>
            </a:r>
            <a:endParaRPr sz="3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anand</dc:creator>
</cp:coreProperties>
</file>