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Lst>
  <p:sldSz cy="6858000" cx="9144000"/>
  <p:notesSz cx="6858000" cy="9144000"/>
  <p:embeddedFontLst>
    <p:embeddedFont>
      <p:font typeface="Raleway SemiBold"/>
      <p:regular r:id="rId79"/>
      <p:bold r:id="rId80"/>
      <p:italic r:id="rId81"/>
      <p:boldItalic r:id="rId82"/>
    </p:embeddedFont>
    <p:embeddedFont>
      <p:font typeface="Raleway"/>
      <p:regular r:id="rId83"/>
      <p:bold r:id="rId84"/>
      <p:italic r:id="rId85"/>
      <p:boldItalic r:id="rId86"/>
    </p:embeddedFont>
    <p:embeddedFont>
      <p:font typeface="Libre Franklin"/>
      <p:regular r:id="rId87"/>
      <p:bold r:id="rId88"/>
      <p:italic r:id="rId89"/>
      <p:boldItalic r:id="rId90"/>
    </p:embeddedFont>
    <p:embeddedFont>
      <p:font typeface="Libre Baskerville"/>
      <p:regular r:id="rId91"/>
      <p:bold r:id="rId92"/>
      <p:italic r:id="rId9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94" roundtripDataSignature="AMtx7mgx9LPGe3ywVi8rCeaGLvdLx7RL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5C9CD9E-B893-45FA-AC40-4CB58A889141}">
  <a:tblStyle styleId="{F5C9CD9E-B893-45FA-AC40-4CB58A889141}" styleName="Table_0">
    <a:wholeTbl>
      <a:tcTxStyle b="off" i="off">
        <a:font>
          <a:latin typeface="Perpetua"/>
          <a:ea typeface="Perpetua"/>
          <a:cs typeface="Perpetu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7E8E7"/>
          </a:solidFill>
        </a:fill>
      </a:tcStyle>
    </a:wholeTbl>
    <a:band1H>
      <a:tcTxStyle/>
      <a:tcStyle>
        <a:fill>
          <a:solidFill>
            <a:srgbClr val="EFCECA"/>
          </a:solidFill>
        </a:fill>
      </a:tcStyle>
    </a:band1H>
    <a:band2H>
      <a:tcTxStyle/>
    </a:band2H>
    <a:band1V>
      <a:tcTxStyle/>
      <a:tcStyle>
        <a:fill>
          <a:solidFill>
            <a:srgbClr val="EFCECA"/>
          </a:solidFill>
        </a:fill>
      </a:tcStyle>
    </a:band1V>
    <a:band2V>
      <a:tcTxStyle/>
    </a:band2V>
    <a:lastCol>
      <a:tcTxStyle b="on" i="off">
        <a:font>
          <a:latin typeface="Perpetua"/>
          <a:ea typeface="Perpetua"/>
          <a:cs typeface="Perpetua"/>
        </a:font>
        <a:schemeClr val="lt1"/>
      </a:tcTxStyle>
      <a:tcStyle>
        <a:fill>
          <a:solidFill>
            <a:schemeClr val="accent1"/>
          </a:solidFill>
        </a:fill>
      </a:tcStyle>
    </a:lastCol>
    <a:firstCol>
      <a:tcTxStyle b="on" i="off">
        <a:font>
          <a:latin typeface="Perpetua"/>
          <a:ea typeface="Perpetua"/>
          <a:cs typeface="Perpetua"/>
        </a:font>
        <a:schemeClr val="lt1"/>
      </a:tcTxStyle>
      <a:tcStyle>
        <a:fill>
          <a:solidFill>
            <a:schemeClr val="accent1"/>
          </a:solidFill>
        </a:fill>
      </a:tcStyle>
    </a:firstCol>
    <a:lastRow>
      <a:tcTxStyle b="on" i="off">
        <a:font>
          <a:latin typeface="Perpetua"/>
          <a:ea typeface="Perpetua"/>
          <a:cs typeface="Perpetua"/>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Perpetua"/>
          <a:ea typeface="Perpetua"/>
          <a:cs typeface="Perpetua"/>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Raleway-bold.fntdata"/><Relationship Id="rId83" Type="http://schemas.openxmlformats.org/officeDocument/2006/relationships/font" Target="fonts/Raleway-regular.fntdata"/><Relationship Id="rId42" Type="http://schemas.openxmlformats.org/officeDocument/2006/relationships/slide" Target="slides/slide36.xml"/><Relationship Id="rId86" Type="http://schemas.openxmlformats.org/officeDocument/2006/relationships/font" Target="fonts/Raleway-boldItalic.fntdata"/><Relationship Id="rId41" Type="http://schemas.openxmlformats.org/officeDocument/2006/relationships/slide" Target="slides/slide35.xml"/><Relationship Id="rId85" Type="http://schemas.openxmlformats.org/officeDocument/2006/relationships/font" Target="fonts/Raleway-italic.fntdata"/><Relationship Id="rId44" Type="http://schemas.openxmlformats.org/officeDocument/2006/relationships/slide" Target="slides/slide38.xml"/><Relationship Id="rId88" Type="http://schemas.openxmlformats.org/officeDocument/2006/relationships/font" Target="fonts/LibreFranklin-bold.fntdata"/><Relationship Id="rId43" Type="http://schemas.openxmlformats.org/officeDocument/2006/relationships/slide" Target="slides/slide37.xml"/><Relationship Id="rId87" Type="http://schemas.openxmlformats.org/officeDocument/2006/relationships/font" Target="fonts/LibreFranklin-regular.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LibreFranklin-italic.fntdata"/><Relationship Id="rId80" Type="http://schemas.openxmlformats.org/officeDocument/2006/relationships/font" Target="fonts/RalewaySemiBold-bold.fntdata"/><Relationship Id="rId82" Type="http://schemas.openxmlformats.org/officeDocument/2006/relationships/font" Target="fonts/RalewaySemiBold-boldItalic.fntdata"/><Relationship Id="rId81" Type="http://schemas.openxmlformats.org/officeDocument/2006/relationships/font" Target="fonts/RalewaySemi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font" Target="fonts/RalewaySemiBold-regular.fntdata"/><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94" Type="http://customschemas.google.com/relationships/presentationmetadata" Target="metadata"/><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91" Type="http://schemas.openxmlformats.org/officeDocument/2006/relationships/font" Target="fonts/LibreBaskerville-regular.fntdata"/><Relationship Id="rId90" Type="http://schemas.openxmlformats.org/officeDocument/2006/relationships/font" Target="fonts/LibreFranklin-boldItalic.fntdata"/><Relationship Id="rId93" Type="http://schemas.openxmlformats.org/officeDocument/2006/relationships/font" Target="fonts/LibreBaskerville-italic.fntdata"/><Relationship Id="rId92" Type="http://schemas.openxmlformats.org/officeDocument/2006/relationships/font" Target="fonts/LibreBaskerville-bold.fntdata"/><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238" name="Google Shape;238;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246" name="Google Shape;246;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p:txBody>
      </p:sp>
      <p:sp>
        <p:nvSpPr>
          <p:cNvPr id="254" name="Google Shape;254;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263" name="Google Shape;263;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291" name="Google Shape;291;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299" name="Google Shape;299;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2" marL="914400" rtl="0" algn="l">
              <a:spcBef>
                <a:spcPts val="0"/>
              </a:spcBef>
              <a:spcAft>
                <a:spcPts val="0"/>
              </a:spcAft>
              <a:buClr>
                <a:schemeClr val="dk1"/>
              </a:buClr>
              <a:buSzPts val="1200"/>
              <a:buFont typeface="Arial"/>
              <a:buNone/>
            </a:pPr>
            <a:r>
              <a:t/>
            </a:r>
            <a:endParaRPr/>
          </a:p>
        </p:txBody>
      </p:sp>
      <p:sp>
        <p:nvSpPr>
          <p:cNvPr id="309" name="Google Shape;309;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i="1"/>
          </a:p>
        </p:txBody>
      </p:sp>
      <p:sp>
        <p:nvSpPr>
          <p:cNvPr id="338" name="Google Shape;338;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347" name="Google Shape;347;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356" name="Google Shape;356;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34:notes"/>
          <p:cNvSpPr/>
          <p:nvPr>
            <p:ph idx="2" type="sldImg"/>
          </p:nvPr>
        </p:nvSpPr>
        <p:spPr>
          <a:xfrm>
            <a:off x="920750" y="746125"/>
            <a:ext cx="4968875"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i="1"/>
          </a:p>
        </p:txBody>
      </p:sp>
      <p:sp>
        <p:nvSpPr>
          <p:cNvPr id="364" name="Google Shape;364;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6" name="Google Shape;526;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9" name="Google Shape;609;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9" name="Google Shape;629;p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t/>
            </a:r>
            <a:endParaRPr/>
          </a:p>
        </p:txBody>
      </p:sp>
      <p:sp>
        <p:nvSpPr>
          <p:cNvPr id="630" name="Google Shape;630;p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1f06a6e4ce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1f06a6e4ce6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g1f06a6e4ce6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rotWithShape="1">
          <a:blip r:embed="rId2">
            <a:alphaModFix/>
          </a:blip>
          <a:tile algn="tl" flip="none" tx="0" sx="55000" ty="0" sy="55000"/>
        </a:blipFill>
      </p:bgPr>
    </p:bg>
    <p:spTree>
      <p:nvGrpSpPr>
        <p:cNvPr id="17" name="Shape 17"/>
        <p:cNvGrpSpPr/>
        <p:nvPr/>
      </p:nvGrpSpPr>
      <p:grpSpPr>
        <a:xfrm>
          <a:off x="0" y="0"/>
          <a:ext cx="0" cy="0"/>
          <a:chOff x="0" y="0"/>
          <a:chExt cx="0" cy="0"/>
        </a:xfrm>
      </p:grpSpPr>
      <p:sp>
        <p:nvSpPr>
          <p:cNvPr id="18" name="Google Shape;18;p73"/>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9" name="Google Shape;19;p73"/>
          <p:cNvSpPr/>
          <p:nvPr/>
        </p:nvSpPr>
        <p:spPr>
          <a:xfrm>
            <a:off x="65313" y="69755"/>
            <a:ext cx="9013372" cy="6692201"/>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0" name="Google Shape;20;p73"/>
          <p:cNvSpPr txBox="1"/>
          <p:nvPr>
            <p:ph idx="1" type="subTitle"/>
          </p:nvPr>
        </p:nvSpPr>
        <p:spPr>
          <a:xfrm>
            <a:off x="1295400" y="3200400"/>
            <a:ext cx="6400800" cy="1600200"/>
          </a:xfrm>
          <a:prstGeom prst="rect">
            <a:avLst/>
          </a:prstGeom>
          <a:noFill/>
          <a:ln>
            <a:noFill/>
          </a:ln>
        </p:spPr>
        <p:txBody>
          <a:bodyPr anchorCtr="0" anchor="t" bIns="45700" lIns="91425" spcFirstLastPara="1" rIns="91425" wrap="square" tIns="45700">
            <a:normAutofit/>
          </a:bodyPr>
          <a:lstStyle>
            <a:lvl1pPr lvl="0" algn="ctr">
              <a:spcBef>
                <a:spcPts val="580"/>
              </a:spcBef>
              <a:spcAft>
                <a:spcPts val="0"/>
              </a:spcAft>
              <a:buSzPts val="2210"/>
              <a:buNone/>
              <a:defRPr sz="2600">
                <a:solidFill>
                  <a:schemeClr val="dk2"/>
                </a:solidFill>
              </a:defRPr>
            </a:lvl1pPr>
            <a:lvl2pPr lvl="1" algn="ctr">
              <a:spcBef>
                <a:spcPts val="370"/>
              </a:spcBef>
              <a:spcAft>
                <a:spcPts val="0"/>
              </a:spcAft>
              <a:buSzPts val="1530"/>
              <a:buNone/>
              <a:defRPr/>
            </a:lvl2pPr>
            <a:lvl3pPr lvl="2" algn="ctr">
              <a:spcBef>
                <a:spcPts val="370"/>
              </a:spcBef>
              <a:spcAft>
                <a:spcPts val="0"/>
              </a:spcAft>
              <a:buSzPts val="1530"/>
              <a:buNone/>
              <a:defRPr/>
            </a:lvl3pPr>
            <a:lvl4pPr lvl="3" algn="ctr">
              <a:spcBef>
                <a:spcPts val="370"/>
              </a:spcBef>
              <a:spcAft>
                <a:spcPts val="0"/>
              </a:spcAft>
              <a:buSzPts val="1440"/>
              <a:buNone/>
              <a:defRPr/>
            </a:lvl4pPr>
            <a:lvl5pPr lvl="4" algn="ctr">
              <a:spcBef>
                <a:spcPts val="370"/>
              </a:spcBef>
              <a:spcAft>
                <a:spcPts val="0"/>
              </a:spcAft>
              <a:buSzPts val="1800"/>
              <a:buNone/>
              <a:defRPr/>
            </a:lvl5pPr>
            <a:lvl6pPr lvl="5" algn="ctr">
              <a:spcBef>
                <a:spcPts val="370"/>
              </a:spcBef>
              <a:spcAft>
                <a:spcPts val="0"/>
              </a:spcAft>
              <a:buSzPts val="1800"/>
              <a:buNone/>
              <a:defRPr/>
            </a:lvl6pPr>
            <a:lvl7pPr lvl="6" algn="ctr">
              <a:spcBef>
                <a:spcPts val="370"/>
              </a:spcBef>
              <a:spcAft>
                <a:spcPts val="0"/>
              </a:spcAft>
              <a:buSzPts val="1800"/>
              <a:buNone/>
              <a:defRPr/>
            </a:lvl7pPr>
            <a:lvl8pPr lvl="7" algn="ctr">
              <a:spcBef>
                <a:spcPts val="370"/>
              </a:spcBef>
              <a:spcAft>
                <a:spcPts val="0"/>
              </a:spcAft>
              <a:buSzPts val="1800"/>
              <a:buNone/>
              <a:defRPr/>
            </a:lvl8pPr>
            <a:lvl9pPr lvl="8" algn="ctr">
              <a:spcBef>
                <a:spcPts val="370"/>
              </a:spcBef>
              <a:spcAft>
                <a:spcPts val="0"/>
              </a:spcAft>
              <a:buSzPts val="1800"/>
              <a:buNone/>
              <a:defRPr/>
            </a:lvl9pPr>
          </a:lstStyle>
          <a:p/>
        </p:txBody>
      </p:sp>
      <p:sp>
        <p:nvSpPr>
          <p:cNvPr id="21" name="Google Shape;21;p73"/>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73"/>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73"/>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b="0" i="0" sz="1400" u="none" cap="none" strike="noStrike">
                <a:solidFill>
                  <a:srgbClr val="FFFFFF"/>
                </a:solidFill>
                <a:latin typeface="Libre Franklin"/>
                <a:ea typeface="Libre Franklin"/>
                <a:cs typeface="Libre Franklin"/>
                <a:sym typeface="Libre Franklin"/>
              </a:defRPr>
            </a:lvl1pPr>
            <a:lvl2pPr indent="0" lvl="1" marL="0" algn="ctr">
              <a:spcBef>
                <a:spcPts val="0"/>
              </a:spcBef>
              <a:buNone/>
              <a:defRPr b="0" i="0" sz="1400" u="none" cap="none" strike="noStrike">
                <a:solidFill>
                  <a:srgbClr val="FFFFFF"/>
                </a:solidFill>
                <a:latin typeface="Libre Franklin"/>
                <a:ea typeface="Libre Franklin"/>
                <a:cs typeface="Libre Franklin"/>
                <a:sym typeface="Libre Franklin"/>
              </a:defRPr>
            </a:lvl2pPr>
            <a:lvl3pPr indent="0" lvl="2" marL="0" algn="ctr">
              <a:spcBef>
                <a:spcPts val="0"/>
              </a:spcBef>
              <a:buNone/>
              <a:defRPr b="0" i="0" sz="1400" u="none" cap="none" strike="noStrike">
                <a:solidFill>
                  <a:srgbClr val="FFFFFF"/>
                </a:solidFill>
                <a:latin typeface="Libre Franklin"/>
                <a:ea typeface="Libre Franklin"/>
                <a:cs typeface="Libre Franklin"/>
                <a:sym typeface="Libre Franklin"/>
              </a:defRPr>
            </a:lvl3pPr>
            <a:lvl4pPr indent="0" lvl="3" marL="0" algn="ctr">
              <a:spcBef>
                <a:spcPts val="0"/>
              </a:spcBef>
              <a:buNone/>
              <a:defRPr b="0" i="0" sz="1400" u="none" cap="none" strike="noStrike">
                <a:solidFill>
                  <a:srgbClr val="FFFFFF"/>
                </a:solidFill>
                <a:latin typeface="Libre Franklin"/>
                <a:ea typeface="Libre Franklin"/>
                <a:cs typeface="Libre Franklin"/>
                <a:sym typeface="Libre Franklin"/>
              </a:defRPr>
            </a:lvl4pPr>
            <a:lvl5pPr indent="0" lvl="4" marL="0" algn="ctr">
              <a:spcBef>
                <a:spcPts val="0"/>
              </a:spcBef>
              <a:buNone/>
              <a:defRPr b="0" i="0" sz="1400" u="none" cap="none" strike="noStrike">
                <a:solidFill>
                  <a:srgbClr val="FFFFFF"/>
                </a:solidFill>
                <a:latin typeface="Libre Franklin"/>
                <a:ea typeface="Libre Franklin"/>
                <a:cs typeface="Libre Franklin"/>
                <a:sym typeface="Libre Franklin"/>
              </a:defRPr>
            </a:lvl5pPr>
            <a:lvl6pPr indent="0" lvl="5" marL="0" algn="ctr">
              <a:spcBef>
                <a:spcPts val="0"/>
              </a:spcBef>
              <a:buNone/>
              <a:defRPr b="0" i="0" sz="1400" u="none" cap="none" strike="noStrike">
                <a:solidFill>
                  <a:srgbClr val="FFFFFF"/>
                </a:solidFill>
                <a:latin typeface="Libre Franklin"/>
                <a:ea typeface="Libre Franklin"/>
                <a:cs typeface="Libre Franklin"/>
                <a:sym typeface="Libre Franklin"/>
              </a:defRPr>
            </a:lvl6pPr>
            <a:lvl7pPr indent="0" lvl="6" marL="0" algn="ctr">
              <a:spcBef>
                <a:spcPts val="0"/>
              </a:spcBef>
              <a:buNone/>
              <a:defRPr b="0" i="0" sz="1400" u="none" cap="none" strike="noStrike">
                <a:solidFill>
                  <a:srgbClr val="FFFFFF"/>
                </a:solidFill>
                <a:latin typeface="Libre Franklin"/>
                <a:ea typeface="Libre Franklin"/>
                <a:cs typeface="Libre Franklin"/>
                <a:sym typeface="Libre Franklin"/>
              </a:defRPr>
            </a:lvl7pPr>
            <a:lvl8pPr indent="0" lvl="7" marL="0" algn="ctr">
              <a:spcBef>
                <a:spcPts val="0"/>
              </a:spcBef>
              <a:buNone/>
              <a:defRPr b="0" i="0" sz="1400" u="none" cap="none" strike="noStrike">
                <a:solidFill>
                  <a:srgbClr val="FFFFFF"/>
                </a:solidFill>
                <a:latin typeface="Libre Franklin"/>
                <a:ea typeface="Libre Franklin"/>
                <a:cs typeface="Libre Franklin"/>
                <a:sym typeface="Libre Franklin"/>
              </a:defRPr>
            </a:lvl8pPr>
            <a:lvl9pPr indent="0" lvl="8" marL="0" algn="ctr">
              <a:spcBef>
                <a:spcPts val="0"/>
              </a:spcBef>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US"/>
              <a:t>‹#›</a:t>
            </a:fld>
            <a:endParaRPr/>
          </a:p>
        </p:txBody>
      </p:sp>
      <p:sp>
        <p:nvSpPr>
          <p:cNvPr id="24" name="Google Shape;24;p73"/>
          <p:cNvSpPr/>
          <p:nvPr/>
        </p:nvSpPr>
        <p:spPr>
          <a:xfrm>
            <a:off x="62931" y="1449303"/>
            <a:ext cx="9021537" cy="152734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5" name="Google Shape;25;p73"/>
          <p:cNvSpPr/>
          <p:nvPr/>
        </p:nvSpPr>
        <p:spPr>
          <a:xfrm>
            <a:off x="62931" y="1396720"/>
            <a:ext cx="9021537" cy="120580"/>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6" name="Google Shape;26;p73"/>
          <p:cNvSpPr/>
          <p:nvPr/>
        </p:nvSpPr>
        <p:spPr>
          <a:xfrm>
            <a:off x="62931" y="2976649"/>
            <a:ext cx="9021537" cy="11053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27" name="Google Shape;27;p73"/>
          <p:cNvSpPr txBox="1"/>
          <p:nvPr>
            <p:ph type="ctrTitle"/>
          </p:nvPr>
        </p:nvSpPr>
        <p:spPr>
          <a:xfrm>
            <a:off x="457200" y="1505930"/>
            <a:ext cx="8229600" cy="1470025"/>
          </a:xfrm>
          <a:prstGeom prst="rect">
            <a:avLst/>
          </a:prstGeom>
          <a:noFill/>
          <a:ln>
            <a:noFill/>
          </a:ln>
        </p:spPr>
        <p:txBody>
          <a:bodyPr anchorCtr="0" anchor="ctr" bIns="91425" lIns="91425" spcFirstLastPara="1" rIns="91425" wrap="square" tIns="45700">
            <a:normAutofit/>
          </a:bodyPr>
          <a:lstStyle>
            <a:lvl1pPr lvl="0" algn="ctr">
              <a:spcBef>
                <a:spcPts val="0"/>
              </a:spcBef>
              <a:spcAft>
                <a:spcPts val="0"/>
              </a:spcAft>
              <a:buClr>
                <a:srgbClr val="FFFFFF"/>
              </a:buClr>
              <a:buSzPts val="4000"/>
              <a:buFont typeface="Libre Franklin"/>
              <a:buNone/>
              <a:defRPr>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6" name="Shape 86"/>
        <p:cNvGrpSpPr/>
        <p:nvPr/>
      </p:nvGrpSpPr>
      <p:grpSpPr>
        <a:xfrm>
          <a:off x="0" y="0"/>
          <a:ext cx="0" cy="0"/>
          <a:chOff x="0" y="0"/>
          <a:chExt cx="0" cy="0"/>
        </a:xfrm>
      </p:grpSpPr>
      <p:sp>
        <p:nvSpPr>
          <p:cNvPr id="87" name="Google Shape;87;p82"/>
          <p:cNvSpPr txBox="1"/>
          <p:nvPr>
            <p:ph type="title"/>
          </p:nvPr>
        </p:nvSpPr>
        <p:spPr>
          <a:xfrm>
            <a:off x="914400" y="4900550"/>
            <a:ext cx="7315200" cy="522288"/>
          </a:xfrm>
          <a:prstGeom prst="rect">
            <a:avLst/>
          </a:prstGeom>
          <a:noFill/>
          <a:ln>
            <a:noFill/>
          </a:ln>
        </p:spPr>
        <p:txBody>
          <a:bodyPr anchorCtr="0" anchor="ctr" bIns="91425" lIns="91425" spcFirstLastPara="1" rIns="91425" wrap="square" tIns="45700">
            <a:noAutofit/>
          </a:bodyPr>
          <a:lstStyle>
            <a:lvl1pPr lvl="0" algn="l">
              <a:spcBef>
                <a:spcPts val="0"/>
              </a:spcBef>
              <a:spcAft>
                <a:spcPts val="0"/>
              </a:spcAft>
              <a:buClr>
                <a:schemeClr val="dk2"/>
              </a:buClr>
              <a:buSzPts val="2800"/>
              <a:buFont typeface="Libre Franklin"/>
              <a:buNone/>
              <a:defRPr b="0"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82"/>
          <p:cNvSpPr txBox="1"/>
          <p:nvPr>
            <p:ph idx="1" type="body"/>
          </p:nvPr>
        </p:nvSpPr>
        <p:spPr>
          <a:xfrm>
            <a:off x="914400" y="5445825"/>
            <a:ext cx="7315200" cy="685800"/>
          </a:xfrm>
          <a:prstGeom prst="rect">
            <a:avLst/>
          </a:prstGeom>
          <a:noFill/>
          <a:ln>
            <a:noFill/>
          </a:ln>
        </p:spPr>
        <p:txBody>
          <a:bodyPr anchorCtr="0" anchor="t" bIns="45700" lIns="91425" spcFirstLastPara="1" rIns="91425" wrap="square" tIns="45700">
            <a:normAutofit/>
          </a:bodyPr>
          <a:lstStyle>
            <a:lvl1pPr indent="-228600" lvl="0" marL="457200" algn="l">
              <a:spcBef>
                <a:spcPts val="580"/>
              </a:spcBef>
              <a:spcAft>
                <a:spcPts val="0"/>
              </a:spcAft>
              <a:buSzPts val="1360"/>
              <a:buFont typeface="Libre Baskerville"/>
              <a:buNone/>
              <a:defRPr sz="1600"/>
            </a:lvl1pPr>
            <a:lvl2pPr indent="-293369" lvl="1" marL="914400" algn="l">
              <a:spcBef>
                <a:spcPts val="370"/>
              </a:spcBef>
              <a:spcAft>
                <a:spcPts val="0"/>
              </a:spcAft>
              <a:buSzPts val="1020"/>
              <a:buChar char="⚫"/>
              <a:defRPr sz="1200"/>
            </a:lvl2pPr>
            <a:lvl3pPr indent="-282575" lvl="2" marL="1371600" algn="l">
              <a:spcBef>
                <a:spcPts val="370"/>
              </a:spcBef>
              <a:spcAft>
                <a:spcPts val="0"/>
              </a:spcAft>
              <a:buSzPts val="850"/>
              <a:buChar char="⚫"/>
              <a:defRPr sz="1000"/>
            </a:lvl3pPr>
            <a:lvl4pPr indent="-274319" lvl="3" marL="1828800" algn="l">
              <a:spcBef>
                <a:spcPts val="370"/>
              </a:spcBef>
              <a:spcAft>
                <a:spcPts val="0"/>
              </a:spcAft>
              <a:buSzPts val="720"/>
              <a:buChar char="⚫"/>
              <a:defRPr sz="900"/>
            </a:lvl4pPr>
            <a:lvl5pPr indent="-285750" lvl="4" marL="2286000" algn="l">
              <a:spcBef>
                <a:spcPts val="370"/>
              </a:spcBef>
              <a:spcAft>
                <a:spcPts val="0"/>
              </a:spcAft>
              <a:buSzPts val="900"/>
              <a:buFont typeface="Libre Baskerville"/>
              <a:buChar char="o"/>
              <a:defRPr sz="9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89" name="Google Shape;89;p82"/>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82"/>
          <p:cNvSpPr txBox="1"/>
          <p:nvPr>
            <p:ph idx="11" type="ftr"/>
          </p:nvPr>
        </p:nvSpPr>
        <p:spPr>
          <a:xfrm>
            <a:off x="914400" y="6172200"/>
            <a:ext cx="38862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82"/>
          <p:cNvSpPr/>
          <p:nvPr>
            <p:ph idx="12" type="sldNum"/>
          </p:nvPr>
        </p:nvSpPr>
        <p:spPr>
          <a:xfrm>
            <a:off x="146304" y="6208776"/>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92" name="Google Shape;92;p82"/>
          <p:cNvSpPr/>
          <p:nvPr/>
        </p:nvSpPr>
        <p:spPr>
          <a:xfrm flipH="1" rot="10800000">
            <a:off x="68307" y="4683555"/>
            <a:ext cx="9006840" cy="914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93" name="Google Shape;93;p82"/>
          <p:cNvSpPr/>
          <p:nvPr/>
        </p:nvSpPr>
        <p:spPr>
          <a:xfrm>
            <a:off x="68508" y="4650474"/>
            <a:ext cx="9006639" cy="45719"/>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94" name="Google Shape;94;p82"/>
          <p:cNvSpPr/>
          <p:nvPr/>
        </p:nvSpPr>
        <p:spPr>
          <a:xfrm>
            <a:off x="68510" y="4773224"/>
            <a:ext cx="9006637" cy="48807"/>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95" name="Google Shape;95;p82"/>
          <p:cNvSpPr/>
          <p:nvPr>
            <p:ph idx="2" type="pic"/>
          </p:nvPr>
        </p:nvSpPr>
        <p:spPr>
          <a:xfrm>
            <a:off x="68308" y="66675"/>
            <a:ext cx="9001873" cy="4581525"/>
          </a:xfrm>
          <a:prstGeom prst="round2SameRect">
            <a:avLst>
              <a:gd fmla="val 7101" name="adj1"/>
              <a:gd fmla="val 0" name="adj2"/>
            </a:avLst>
          </a:prstGeom>
          <a:solidFill>
            <a:schemeClr val="lt2"/>
          </a:solidFill>
          <a:ln cap="flat" cmpd="sng" w="9525">
            <a:solidFill>
              <a:schemeClr val="dk1"/>
            </a:solidFill>
            <a:prstDash val="solid"/>
            <a:round/>
            <a:headEnd len="sm" w="sm" type="none"/>
            <a:tailEnd len="sm" w="sm" type="none"/>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6" name="Shape 96"/>
        <p:cNvGrpSpPr/>
        <p:nvPr/>
      </p:nvGrpSpPr>
      <p:grpSpPr>
        <a:xfrm>
          <a:off x="0" y="0"/>
          <a:ext cx="0" cy="0"/>
          <a:chOff x="0" y="0"/>
          <a:chExt cx="0" cy="0"/>
        </a:xfrm>
      </p:grpSpPr>
      <p:sp>
        <p:nvSpPr>
          <p:cNvPr id="97" name="Google Shape;97;p83"/>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83"/>
          <p:cNvSpPr txBox="1"/>
          <p:nvPr>
            <p:ph idx="1" type="body"/>
          </p:nvPr>
        </p:nvSpPr>
        <p:spPr>
          <a:xfrm rot="5400000">
            <a:off x="2514600" y="-152400"/>
            <a:ext cx="4572000" cy="77724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99" name="Google Shape;99;p83"/>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83"/>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83"/>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2" name="Shape 102"/>
        <p:cNvGrpSpPr/>
        <p:nvPr/>
      </p:nvGrpSpPr>
      <p:grpSpPr>
        <a:xfrm>
          <a:off x="0" y="0"/>
          <a:ext cx="0" cy="0"/>
          <a:chOff x="0" y="0"/>
          <a:chExt cx="0" cy="0"/>
        </a:xfrm>
      </p:grpSpPr>
      <p:sp>
        <p:nvSpPr>
          <p:cNvPr id="103" name="Google Shape;103;p84"/>
          <p:cNvSpPr txBox="1"/>
          <p:nvPr>
            <p:ph type="title"/>
          </p:nvPr>
        </p:nvSpPr>
        <p:spPr>
          <a:xfrm rot="5400000">
            <a:off x="4709478" y="2194564"/>
            <a:ext cx="5851525" cy="201168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84"/>
          <p:cNvSpPr txBox="1"/>
          <p:nvPr>
            <p:ph idx="1" type="body"/>
          </p:nvPr>
        </p:nvSpPr>
        <p:spPr>
          <a:xfrm rot="5400000">
            <a:off x="769938" y="419103"/>
            <a:ext cx="5851525" cy="55626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105" name="Google Shape;105;p84"/>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84"/>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84"/>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7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74"/>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4"/>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4"/>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3" name="Google Shape;33;p74"/>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34" name="Shape 34"/>
        <p:cNvGrpSpPr/>
        <p:nvPr/>
      </p:nvGrpSpPr>
      <p:grpSpPr>
        <a:xfrm>
          <a:off x="0" y="0"/>
          <a:ext cx="0" cy="0"/>
          <a:chOff x="0" y="0"/>
          <a:chExt cx="0" cy="0"/>
        </a:xfrm>
      </p:grpSpPr>
      <p:sp>
        <p:nvSpPr>
          <p:cNvPr id="35" name="Google Shape;35;p75"/>
          <p:cNvSpPr txBox="1"/>
          <p:nvPr>
            <p:ph type="title"/>
          </p:nvPr>
        </p:nvSpPr>
        <p:spPr>
          <a:xfrm>
            <a:off x="457200" y="457200"/>
            <a:ext cx="8229600" cy="13716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75"/>
          <p:cNvSpPr txBox="1"/>
          <p:nvPr>
            <p:ph idx="1" type="body"/>
          </p:nvPr>
        </p:nvSpPr>
        <p:spPr>
          <a:xfrm>
            <a:off x="457200" y="1981200"/>
            <a:ext cx="4038600" cy="38862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37" name="Google Shape;37;p75"/>
          <p:cNvSpPr txBox="1"/>
          <p:nvPr>
            <p:ph idx="2" type="body"/>
          </p:nvPr>
        </p:nvSpPr>
        <p:spPr>
          <a:xfrm>
            <a:off x="4648200" y="1981200"/>
            <a:ext cx="4038600" cy="38862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38" name="Google Shape;38;p75"/>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5"/>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algn="ctr">
              <a:spcBef>
                <a:spcPts val="0"/>
              </a:spcBef>
              <a:buNone/>
              <a:defRPr sz="1400">
                <a:solidFill>
                  <a:srgbClr val="FFFFFF"/>
                </a:solidFill>
                <a:latin typeface="Libre Franklin"/>
                <a:ea typeface="Libre Franklin"/>
                <a:cs typeface="Libre Franklin"/>
                <a:sym typeface="Libre Franklin"/>
              </a:defRPr>
            </a:lvl1pPr>
            <a:lvl2pPr indent="0" lvl="1" marL="0" marR="0" algn="ctr">
              <a:spcBef>
                <a:spcPts val="0"/>
              </a:spcBef>
              <a:buNone/>
              <a:defRPr sz="1400">
                <a:solidFill>
                  <a:srgbClr val="FFFFFF"/>
                </a:solidFill>
                <a:latin typeface="Libre Franklin"/>
                <a:ea typeface="Libre Franklin"/>
                <a:cs typeface="Libre Franklin"/>
                <a:sym typeface="Libre Franklin"/>
              </a:defRPr>
            </a:lvl2pPr>
            <a:lvl3pPr indent="0" lvl="2" marL="0" marR="0" algn="ctr">
              <a:spcBef>
                <a:spcPts val="0"/>
              </a:spcBef>
              <a:buNone/>
              <a:defRPr sz="1400">
                <a:solidFill>
                  <a:srgbClr val="FFFFFF"/>
                </a:solidFill>
                <a:latin typeface="Libre Franklin"/>
                <a:ea typeface="Libre Franklin"/>
                <a:cs typeface="Libre Franklin"/>
                <a:sym typeface="Libre Franklin"/>
              </a:defRPr>
            </a:lvl3pPr>
            <a:lvl4pPr indent="0" lvl="3" marL="0" marR="0" algn="ctr">
              <a:spcBef>
                <a:spcPts val="0"/>
              </a:spcBef>
              <a:buNone/>
              <a:defRPr sz="1400">
                <a:solidFill>
                  <a:srgbClr val="FFFFFF"/>
                </a:solidFill>
                <a:latin typeface="Libre Franklin"/>
                <a:ea typeface="Libre Franklin"/>
                <a:cs typeface="Libre Franklin"/>
                <a:sym typeface="Libre Franklin"/>
              </a:defRPr>
            </a:lvl4pPr>
            <a:lvl5pPr indent="0" lvl="4" marL="0" marR="0" algn="ctr">
              <a:spcBef>
                <a:spcPts val="0"/>
              </a:spcBef>
              <a:buNone/>
              <a:defRPr sz="1400">
                <a:solidFill>
                  <a:srgbClr val="FFFFFF"/>
                </a:solidFill>
                <a:latin typeface="Libre Franklin"/>
                <a:ea typeface="Libre Franklin"/>
                <a:cs typeface="Libre Franklin"/>
                <a:sym typeface="Libre Franklin"/>
              </a:defRPr>
            </a:lvl5pPr>
            <a:lvl6pPr indent="0" lvl="5" marL="0" marR="0" algn="ctr">
              <a:spcBef>
                <a:spcPts val="0"/>
              </a:spcBef>
              <a:buNone/>
              <a:defRPr sz="1400">
                <a:solidFill>
                  <a:srgbClr val="FFFFFF"/>
                </a:solidFill>
                <a:latin typeface="Libre Franklin"/>
                <a:ea typeface="Libre Franklin"/>
                <a:cs typeface="Libre Franklin"/>
                <a:sym typeface="Libre Franklin"/>
              </a:defRPr>
            </a:lvl6pPr>
            <a:lvl7pPr indent="0" lvl="6" marL="0" marR="0" algn="ctr">
              <a:spcBef>
                <a:spcPts val="0"/>
              </a:spcBef>
              <a:buNone/>
              <a:defRPr sz="1400">
                <a:solidFill>
                  <a:srgbClr val="FFFFFF"/>
                </a:solidFill>
                <a:latin typeface="Libre Franklin"/>
                <a:ea typeface="Libre Franklin"/>
                <a:cs typeface="Libre Franklin"/>
                <a:sym typeface="Libre Franklin"/>
              </a:defRPr>
            </a:lvl7pPr>
            <a:lvl8pPr indent="0" lvl="7" marL="0" marR="0" algn="ctr">
              <a:spcBef>
                <a:spcPts val="0"/>
              </a:spcBef>
              <a:buNone/>
              <a:defRPr sz="1400">
                <a:solidFill>
                  <a:srgbClr val="FFFFFF"/>
                </a:solidFill>
                <a:latin typeface="Libre Franklin"/>
                <a:ea typeface="Libre Franklin"/>
                <a:cs typeface="Libre Franklin"/>
                <a:sym typeface="Libre Franklin"/>
              </a:defRPr>
            </a:lvl8pPr>
            <a:lvl9pPr indent="0" lvl="8" marL="0" marR="0" algn="ctr">
              <a:spcBef>
                <a:spcPts val="0"/>
              </a:spcBef>
              <a:buNone/>
              <a:defRPr sz="1400">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US"/>
              <a:t>‹#›</a:t>
            </a:fld>
            <a:endParaRPr/>
          </a:p>
        </p:txBody>
      </p:sp>
      <p:sp>
        <p:nvSpPr>
          <p:cNvPr id="40" name="Google Shape;40;p75"/>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rotWithShape="1">
          <a:blip r:embed="rId2">
            <a:alphaModFix/>
          </a:blip>
          <a:tile algn="tl" flip="none" tx="0" sx="55000" ty="0" sy="55000"/>
        </a:blipFill>
      </p:bgPr>
    </p:bg>
    <p:spTree>
      <p:nvGrpSpPr>
        <p:cNvPr id="41" name="Shape 41"/>
        <p:cNvGrpSpPr/>
        <p:nvPr/>
      </p:nvGrpSpPr>
      <p:grpSpPr>
        <a:xfrm>
          <a:off x="0" y="0"/>
          <a:ext cx="0" cy="0"/>
          <a:chOff x="0" y="0"/>
          <a:chExt cx="0" cy="0"/>
        </a:xfrm>
      </p:grpSpPr>
      <p:sp>
        <p:nvSpPr>
          <p:cNvPr id="42" name="Google Shape;42;p76"/>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43" name="Google Shape;43;p76"/>
          <p:cNvSpPr/>
          <p:nvPr/>
        </p:nvSpPr>
        <p:spPr>
          <a:xfrm>
            <a:off x="65313" y="69755"/>
            <a:ext cx="9013372" cy="6692201"/>
          </a:xfrm>
          <a:prstGeom prst="roundRect">
            <a:avLst>
              <a:gd fmla="val 4929" name="adj"/>
            </a:avLst>
          </a:prstGeom>
          <a:blipFill rotWithShape="1">
            <a:blip r:embed="rId2">
              <a:alphaModFix/>
            </a:blip>
            <a:tile algn="tl" flip="none" tx="0" sx="55000" ty="0" sy="55000"/>
          </a:blip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44" name="Google Shape;44;p76"/>
          <p:cNvSpPr txBox="1"/>
          <p:nvPr>
            <p:ph type="title"/>
          </p:nvPr>
        </p:nvSpPr>
        <p:spPr>
          <a:xfrm>
            <a:off x="722313" y="952500"/>
            <a:ext cx="7772400" cy="1362075"/>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4000"/>
              <a:buFont typeface="Libre Franklin"/>
              <a:buNone/>
              <a:defRPr b="0"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76"/>
          <p:cNvSpPr txBox="1"/>
          <p:nvPr>
            <p:ph idx="1" type="body"/>
          </p:nvPr>
        </p:nvSpPr>
        <p:spPr>
          <a:xfrm>
            <a:off x="722313" y="2547938"/>
            <a:ext cx="7772400" cy="1338262"/>
          </a:xfrm>
          <a:prstGeom prst="rect">
            <a:avLst/>
          </a:prstGeom>
          <a:noFill/>
          <a:ln>
            <a:noFill/>
          </a:ln>
        </p:spPr>
        <p:txBody>
          <a:bodyPr anchorCtr="0" anchor="t" bIns="45700" lIns="91425" spcFirstLastPara="1" rIns="91425" wrap="square" tIns="45700">
            <a:normAutofit/>
          </a:bodyPr>
          <a:lstStyle>
            <a:lvl1pPr indent="-228600" lvl="0" marL="457200" algn="l">
              <a:spcBef>
                <a:spcPts val="580"/>
              </a:spcBef>
              <a:spcAft>
                <a:spcPts val="0"/>
              </a:spcAft>
              <a:buSzPts val="2040"/>
              <a:buNone/>
              <a:defRPr sz="2400">
                <a:solidFill>
                  <a:srgbClr val="888888"/>
                </a:solidFill>
              </a:defRPr>
            </a:lvl1pPr>
            <a:lvl2pPr indent="-228600" lvl="1" marL="914400" algn="l">
              <a:spcBef>
                <a:spcPts val="370"/>
              </a:spcBef>
              <a:spcAft>
                <a:spcPts val="0"/>
              </a:spcAft>
              <a:buSzPts val="1530"/>
              <a:buNone/>
              <a:defRPr sz="1800">
                <a:solidFill>
                  <a:srgbClr val="888888"/>
                </a:solidFill>
              </a:defRPr>
            </a:lvl2pPr>
            <a:lvl3pPr indent="-228600" lvl="2" marL="1371600" algn="l">
              <a:spcBef>
                <a:spcPts val="370"/>
              </a:spcBef>
              <a:spcAft>
                <a:spcPts val="0"/>
              </a:spcAft>
              <a:buSzPts val="1360"/>
              <a:buNone/>
              <a:defRPr sz="1600">
                <a:solidFill>
                  <a:srgbClr val="888888"/>
                </a:solidFill>
              </a:defRPr>
            </a:lvl3pPr>
            <a:lvl4pPr indent="-228600" lvl="3" marL="1828800" algn="l">
              <a:spcBef>
                <a:spcPts val="370"/>
              </a:spcBef>
              <a:spcAft>
                <a:spcPts val="0"/>
              </a:spcAft>
              <a:buSzPts val="1120"/>
              <a:buNone/>
              <a:defRPr sz="1400">
                <a:solidFill>
                  <a:srgbClr val="888888"/>
                </a:solidFill>
              </a:defRPr>
            </a:lvl4pPr>
            <a:lvl5pPr indent="-228600" lvl="4" marL="2286000" algn="l">
              <a:spcBef>
                <a:spcPts val="370"/>
              </a:spcBef>
              <a:spcAft>
                <a:spcPts val="0"/>
              </a:spcAft>
              <a:buSzPts val="1400"/>
              <a:buFont typeface="Libre Baskerville"/>
              <a:buNone/>
              <a:defRPr sz="1400">
                <a:solidFill>
                  <a:srgbClr val="888888"/>
                </a:solidFill>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46" name="Google Shape;46;p76"/>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6"/>
          <p:cNvSpPr txBox="1"/>
          <p:nvPr>
            <p:ph idx="11" type="ftr"/>
          </p:nvPr>
        </p:nvSpPr>
        <p:spPr>
          <a:xfrm>
            <a:off x="800100" y="6172200"/>
            <a:ext cx="40005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6"/>
          <p:cNvSpPr/>
          <p:nvPr/>
        </p:nvSpPr>
        <p:spPr>
          <a:xfrm flipH="1" rot="10800000">
            <a:off x="69412" y="2376830"/>
            <a:ext cx="9013515" cy="914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49" name="Google Shape;49;p76"/>
          <p:cNvSpPr/>
          <p:nvPr/>
        </p:nvSpPr>
        <p:spPr>
          <a:xfrm>
            <a:off x="69146" y="2341475"/>
            <a:ext cx="9013781" cy="45719"/>
          </a:xfrm>
          <a:prstGeom prst="rect">
            <a:avLst/>
          </a:prstGeom>
          <a:solidFill>
            <a:srgbClr val="E6AF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50" name="Google Shape;50;p76"/>
          <p:cNvSpPr/>
          <p:nvPr/>
        </p:nvSpPr>
        <p:spPr>
          <a:xfrm>
            <a:off x="68306" y="2468880"/>
            <a:ext cx="9014621" cy="4572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51" name="Google Shape;51;p76"/>
          <p:cNvSpPr/>
          <p:nvPr>
            <p:ph idx="12" type="sldNum"/>
          </p:nvPr>
        </p:nvSpPr>
        <p:spPr>
          <a:xfrm>
            <a:off x="146304" y="6208776"/>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77"/>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77"/>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7"/>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7"/>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7" name="Google Shape;57;p77"/>
          <p:cNvSpPr txBox="1"/>
          <p:nvPr>
            <p:ph idx="1" type="body"/>
          </p:nvPr>
        </p:nvSpPr>
        <p:spPr>
          <a:xfrm>
            <a:off x="914400" y="1447800"/>
            <a:ext cx="3749040" cy="45720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58" name="Google Shape;58;p77"/>
          <p:cNvSpPr txBox="1"/>
          <p:nvPr>
            <p:ph idx="2" type="body"/>
          </p:nvPr>
        </p:nvSpPr>
        <p:spPr>
          <a:xfrm>
            <a:off x="4933950" y="1447800"/>
            <a:ext cx="3749040" cy="45720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78"/>
          <p:cNvSpPr txBox="1"/>
          <p:nvPr>
            <p:ph type="title"/>
          </p:nvPr>
        </p:nvSpPr>
        <p:spPr>
          <a:xfrm>
            <a:off x="914400" y="273050"/>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4000"/>
              <a:buFont typeface="Libre Frankl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78"/>
          <p:cNvSpPr txBox="1"/>
          <p:nvPr>
            <p:ph idx="1" type="body"/>
          </p:nvPr>
        </p:nvSpPr>
        <p:spPr>
          <a:xfrm>
            <a:off x="914400" y="1447800"/>
            <a:ext cx="3733800" cy="762000"/>
          </a:xfrm>
          <a:prstGeom prst="rect">
            <a:avLst/>
          </a:prstGeom>
          <a:noFill/>
          <a:ln>
            <a:noFill/>
          </a:ln>
        </p:spPr>
        <p:txBody>
          <a:bodyPr anchorCtr="0" anchor="b" bIns="45700" lIns="91425" spcFirstLastPara="1" rIns="91425" wrap="square" tIns="45700">
            <a:noAutofit/>
          </a:bodyPr>
          <a:lstStyle>
            <a:lvl1pPr indent="-228600" lvl="0" marL="457200" algn="l">
              <a:spcBef>
                <a:spcPts val="580"/>
              </a:spcBef>
              <a:spcAft>
                <a:spcPts val="0"/>
              </a:spcAft>
              <a:buSzPts val="2040"/>
              <a:buNone/>
              <a:defRPr b="1" sz="2400">
                <a:solidFill>
                  <a:schemeClr val="accent1"/>
                </a:solidFill>
                <a:latin typeface="Libre Franklin"/>
                <a:ea typeface="Libre Franklin"/>
                <a:cs typeface="Libre Franklin"/>
                <a:sym typeface="Libre Franklin"/>
              </a:defRPr>
            </a:lvl1pPr>
            <a:lvl2pPr indent="-228600" lvl="1" marL="914400" algn="l">
              <a:spcBef>
                <a:spcPts val="370"/>
              </a:spcBef>
              <a:spcAft>
                <a:spcPts val="0"/>
              </a:spcAft>
              <a:buSzPts val="1700"/>
              <a:buNone/>
              <a:defRPr b="1" sz="2000"/>
            </a:lvl2pPr>
            <a:lvl3pPr indent="-228600" lvl="2" marL="1371600" algn="l">
              <a:spcBef>
                <a:spcPts val="370"/>
              </a:spcBef>
              <a:spcAft>
                <a:spcPts val="0"/>
              </a:spcAft>
              <a:buSzPts val="1530"/>
              <a:buNone/>
              <a:defRPr b="1" sz="1800"/>
            </a:lvl3pPr>
            <a:lvl4pPr indent="-228600" lvl="3" marL="1828800" algn="l">
              <a:spcBef>
                <a:spcPts val="370"/>
              </a:spcBef>
              <a:spcAft>
                <a:spcPts val="0"/>
              </a:spcAft>
              <a:buSzPts val="1280"/>
              <a:buNone/>
              <a:defRPr b="1" sz="1600"/>
            </a:lvl4pPr>
            <a:lvl5pPr indent="-228600" lvl="4" marL="2286000" algn="l">
              <a:spcBef>
                <a:spcPts val="370"/>
              </a:spcBef>
              <a:spcAft>
                <a:spcPts val="0"/>
              </a:spcAft>
              <a:buSzPts val="1600"/>
              <a:buFont typeface="Libre Baskerville"/>
              <a:buNone/>
              <a:defRPr b="1" sz="16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62" name="Google Shape;62;p78"/>
          <p:cNvSpPr txBox="1"/>
          <p:nvPr>
            <p:ph idx="2" type="body"/>
          </p:nvPr>
        </p:nvSpPr>
        <p:spPr>
          <a:xfrm>
            <a:off x="4953000" y="1447800"/>
            <a:ext cx="3733800" cy="762000"/>
          </a:xfrm>
          <a:prstGeom prst="rect">
            <a:avLst/>
          </a:prstGeom>
          <a:noFill/>
          <a:ln>
            <a:noFill/>
          </a:ln>
        </p:spPr>
        <p:txBody>
          <a:bodyPr anchorCtr="0" anchor="b" bIns="45700" lIns="91425" spcFirstLastPara="1" rIns="91425" wrap="square" tIns="45700">
            <a:noAutofit/>
          </a:bodyPr>
          <a:lstStyle>
            <a:lvl1pPr indent="-228600" lvl="0" marL="457200" algn="l">
              <a:spcBef>
                <a:spcPts val="580"/>
              </a:spcBef>
              <a:spcAft>
                <a:spcPts val="0"/>
              </a:spcAft>
              <a:buSzPts val="2040"/>
              <a:buNone/>
              <a:defRPr b="1" sz="2400">
                <a:solidFill>
                  <a:schemeClr val="accent1"/>
                </a:solidFill>
                <a:latin typeface="Libre Franklin"/>
                <a:ea typeface="Libre Franklin"/>
                <a:cs typeface="Libre Franklin"/>
                <a:sym typeface="Libre Franklin"/>
              </a:defRPr>
            </a:lvl1pPr>
            <a:lvl2pPr indent="-228600" lvl="1" marL="914400" algn="l">
              <a:spcBef>
                <a:spcPts val="370"/>
              </a:spcBef>
              <a:spcAft>
                <a:spcPts val="0"/>
              </a:spcAft>
              <a:buSzPts val="1700"/>
              <a:buNone/>
              <a:defRPr b="1" sz="2000"/>
            </a:lvl2pPr>
            <a:lvl3pPr indent="-228600" lvl="2" marL="1371600" algn="l">
              <a:spcBef>
                <a:spcPts val="370"/>
              </a:spcBef>
              <a:spcAft>
                <a:spcPts val="0"/>
              </a:spcAft>
              <a:buSzPts val="1530"/>
              <a:buNone/>
              <a:defRPr b="1" sz="1800"/>
            </a:lvl3pPr>
            <a:lvl4pPr indent="-228600" lvl="3" marL="1828800" algn="l">
              <a:spcBef>
                <a:spcPts val="370"/>
              </a:spcBef>
              <a:spcAft>
                <a:spcPts val="0"/>
              </a:spcAft>
              <a:buSzPts val="1280"/>
              <a:buNone/>
              <a:defRPr b="1" sz="1600"/>
            </a:lvl4pPr>
            <a:lvl5pPr indent="-228600" lvl="4" marL="2286000" algn="l">
              <a:spcBef>
                <a:spcPts val="370"/>
              </a:spcBef>
              <a:spcAft>
                <a:spcPts val="0"/>
              </a:spcAft>
              <a:buSzPts val="1600"/>
              <a:buFont typeface="Libre Baskerville"/>
              <a:buNone/>
              <a:defRPr b="1" sz="16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63" name="Google Shape;63;p78"/>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8"/>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78"/>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6" name="Google Shape;66;p78"/>
          <p:cNvSpPr txBox="1"/>
          <p:nvPr>
            <p:ph idx="3" type="body"/>
          </p:nvPr>
        </p:nvSpPr>
        <p:spPr>
          <a:xfrm>
            <a:off x="914400" y="2247900"/>
            <a:ext cx="3733800" cy="38862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67" name="Google Shape;67;p78"/>
          <p:cNvSpPr txBox="1"/>
          <p:nvPr>
            <p:ph idx="4" type="body"/>
          </p:nvPr>
        </p:nvSpPr>
        <p:spPr>
          <a:xfrm>
            <a:off x="4953000" y="2247900"/>
            <a:ext cx="3733800" cy="38862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79"/>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79"/>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9"/>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79"/>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80"/>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80"/>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80"/>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7" name="Shape 77"/>
        <p:cNvGrpSpPr/>
        <p:nvPr/>
      </p:nvGrpSpPr>
      <p:grpSpPr>
        <a:xfrm>
          <a:off x="0" y="0"/>
          <a:ext cx="0" cy="0"/>
          <a:chOff x="0" y="0"/>
          <a:chExt cx="0" cy="0"/>
        </a:xfrm>
      </p:grpSpPr>
      <p:sp>
        <p:nvSpPr>
          <p:cNvPr id="78" name="Google Shape;78;p81"/>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79" name="Google Shape;79;p81"/>
          <p:cNvSpPr/>
          <p:nvPr/>
        </p:nvSpPr>
        <p:spPr>
          <a:xfrm>
            <a:off x="64008" y="69755"/>
            <a:ext cx="9013372" cy="6693408"/>
          </a:xfrm>
          <a:prstGeom prst="roundRect">
            <a:avLst>
              <a:gd fmla="val 4929" name="adj"/>
            </a:avLst>
          </a:prstGeom>
          <a:solidFill>
            <a:schemeClr val="lt1"/>
          </a:solid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80" name="Google Shape;80;p81"/>
          <p:cNvSpPr txBox="1"/>
          <p:nvPr>
            <p:ph type="title"/>
          </p:nvPr>
        </p:nvSpPr>
        <p:spPr>
          <a:xfrm>
            <a:off x="914400" y="273050"/>
            <a:ext cx="7772400" cy="1143000"/>
          </a:xfrm>
          <a:prstGeom prst="rect">
            <a:avLst/>
          </a:prstGeom>
          <a:noFill/>
          <a:ln>
            <a:noFill/>
          </a:ln>
        </p:spPr>
        <p:txBody>
          <a:bodyPr anchorCtr="0" anchor="b" bIns="91425" lIns="91425" spcFirstLastPara="1" rIns="91425" wrap="square" tIns="45700">
            <a:normAutofit/>
          </a:bodyPr>
          <a:lstStyle>
            <a:lvl1pPr lvl="0" algn="l">
              <a:spcBef>
                <a:spcPts val="0"/>
              </a:spcBef>
              <a:spcAft>
                <a:spcPts val="0"/>
              </a:spcAft>
              <a:buClr>
                <a:schemeClr val="dk2"/>
              </a:buClr>
              <a:buSzPts val="4000"/>
              <a:buFont typeface="Libre Franklin"/>
              <a:buNone/>
              <a:defRPr b="0"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81"/>
          <p:cNvSpPr txBox="1"/>
          <p:nvPr>
            <p:ph idx="1" type="body"/>
          </p:nvPr>
        </p:nvSpPr>
        <p:spPr>
          <a:xfrm>
            <a:off x="914400" y="1600200"/>
            <a:ext cx="1905000" cy="4495800"/>
          </a:xfrm>
          <a:prstGeom prst="rect">
            <a:avLst/>
          </a:prstGeom>
          <a:noFill/>
          <a:ln>
            <a:noFill/>
          </a:ln>
        </p:spPr>
        <p:txBody>
          <a:bodyPr anchorCtr="0" anchor="t" bIns="45700" lIns="91425" spcFirstLastPara="1" rIns="91425" wrap="square" tIns="45700">
            <a:normAutofit/>
          </a:bodyPr>
          <a:lstStyle>
            <a:lvl1pPr indent="-228600" lvl="0" marL="457200" algn="l">
              <a:spcBef>
                <a:spcPts val="580"/>
              </a:spcBef>
              <a:spcAft>
                <a:spcPts val="0"/>
              </a:spcAft>
              <a:buSzPts val="1530"/>
              <a:buNone/>
              <a:defRPr sz="1800"/>
            </a:lvl1pPr>
            <a:lvl2pPr indent="-228600" lvl="1" marL="914400" algn="l">
              <a:spcBef>
                <a:spcPts val="370"/>
              </a:spcBef>
              <a:spcAft>
                <a:spcPts val="0"/>
              </a:spcAft>
              <a:buSzPts val="1020"/>
              <a:buNone/>
              <a:defRPr sz="1200"/>
            </a:lvl2pPr>
            <a:lvl3pPr indent="-228600" lvl="2" marL="1371600" algn="l">
              <a:spcBef>
                <a:spcPts val="370"/>
              </a:spcBef>
              <a:spcAft>
                <a:spcPts val="0"/>
              </a:spcAft>
              <a:buSzPts val="850"/>
              <a:buNone/>
              <a:defRPr sz="1000"/>
            </a:lvl3pPr>
            <a:lvl4pPr indent="-228600" lvl="3" marL="1828800" algn="l">
              <a:spcBef>
                <a:spcPts val="370"/>
              </a:spcBef>
              <a:spcAft>
                <a:spcPts val="0"/>
              </a:spcAft>
              <a:buSzPts val="720"/>
              <a:buNone/>
              <a:defRPr sz="900"/>
            </a:lvl4pPr>
            <a:lvl5pPr indent="-228600" lvl="4" marL="2286000" algn="l">
              <a:spcBef>
                <a:spcPts val="370"/>
              </a:spcBef>
              <a:spcAft>
                <a:spcPts val="0"/>
              </a:spcAft>
              <a:buSzPts val="900"/>
              <a:buFont typeface="Libre Baskerville"/>
              <a:buNone/>
              <a:defRPr sz="900"/>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
        <p:nvSpPr>
          <p:cNvPr id="82" name="Google Shape;82;p81"/>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81"/>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81"/>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5" name="Google Shape;85;p81"/>
          <p:cNvSpPr txBox="1"/>
          <p:nvPr>
            <p:ph idx="2" type="body"/>
          </p:nvPr>
        </p:nvSpPr>
        <p:spPr>
          <a:xfrm>
            <a:off x="2971800" y="1600200"/>
            <a:ext cx="5715000" cy="4495800"/>
          </a:xfrm>
          <a:prstGeom prst="rect">
            <a:avLst/>
          </a:prstGeom>
          <a:noFill/>
          <a:ln>
            <a:noFill/>
          </a:ln>
        </p:spPr>
        <p:txBody>
          <a:bodyPr anchorCtr="0" anchor="t" bIns="45700" lIns="91425" spcFirstLastPara="1" rIns="91425" wrap="square" tIns="45700">
            <a:normAutofit/>
          </a:bodyPr>
          <a:lstStyle>
            <a:lvl1pPr indent="-325755" lvl="0" marL="457200" algn="l">
              <a:spcBef>
                <a:spcPts val="580"/>
              </a:spcBef>
              <a:spcAft>
                <a:spcPts val="0"/>
              </a:spcAft>
              <a:buSzPts val="1530"/>
              <a:buChar char="⚫"/>
              <a:defRPr/>
            </a:lvl1pPr>
            <a:lvl2pPr indent="-325755" lvl="1" marL="914400" algn="l">
              <a:spcBef>
                <a:spcPts val="370"/>
              </a:spcBef>
              <a:spcAft>
                <a:spcPts val="0"/>
              </a:spcAft>
              <a:buSzPts val="1530"/>
              <a:buChar char="⚫"/>
              <a:defRPr/>
            </a:lvl2pPr>
            <a:lvl3pPr indent="-325755" lvl="2" marL="1371600" algn="l">
              <a:spcBef>
                <a:spcPts val="370"/>
              </a:spcBef>
              <a:spcAft>
                <a:spcPts val="0"/>
              </a:spcAft>
              <a:buSzPts val="1530"/>
              <a:buChar char="⚫"/>
              <a:defRPr/>
            </a:lvl3pPr>
            <a:lvl4pPr indent="-320039" lvl="3" marL="1828800" algn="l">
              <a:spcBef>
                <a:spcPts val="370"/>
              </a:spcBef>
              <a:spcAft>
                <a:spcPts val="0"/>
              </a:spcAft>
              <a:buSzPts val="1440"/>
              <a:buChar char="⚫"/>
              <a:defRPr/>
            </a:lvl4pPr>
            <a:lvl5pPr indent="-342900" lvl="4" marL="2286000" algn="l">
              <a:spcBef>
                <a:spcPts val="370"/>
              </a:spcBef>
              <a:spcAft>
                <a:spcPts val="0"/>
              </a:spcAft>
              <a:buSzPts val="1800"/>
              <a:buChar char="o"/>
              <a:defRPr/>
            </a:lvl5pPr>
            <a:lvl6pPr indent="-342900" lvl="5" marL="2743200" algn="l">
              <a:spcBef>
                <a:spcPts val="370"/>
              </a:spcBef>
              <a:spcAft>
                <a:spcPts val="0"/>
              </a:spcAft>
              <a:buSzPts val="1800"/>
              <a:buChar char="•"/>
              <a:defRPr/>
            </a:lvl6pPr>
            <a:lvl7pPr indent="-342900" lvl="6" marL="3200400" algn="l">
              <a:spcBef>
                <a:spcPts val="370"/>
              </a:spcBef>
              <a:spcAft>
                <a:spcPts val="0"/>
              </a:spcAft>
              <a:buSzPts val="1800"/>
              <a:buChar char="•"/>
              <a:defRPr/>
            </a:lvl7pPr>
            <a:lvl8pPr indent="-342900" lvl="7" marL="3657600" algn="l">
              <a:spcBef>
                <a:spcPts val="370"/>
              </a:spcBef>
              <a:spcAft>
                <a:spcPts val="0"/>
              </a:spcAft>
              <a:buSzPts val="1800"/>
              <a:buChar char="•"/>
              <a:defRPr/>
            </a:lvl8pPr>
            <a:lvl9pPr indent="-342900" lvl="8" marL="4114800" algn="l">
              <a:spcBef>
                <a:spcPts val="370"/>
              </a:spcBef>
              <a:spcAft>
                <a:spcPts val="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2"/>
          <p:cNvSpPr/>
          <p:nvPr/>
        </p:nvSpPr>
        <p:spPr>
          <a:xfrm>
            <a:off x="0" y="0"/>
            <a:ext cx="9144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1" name="Google Shape;11;p72"/>
          <p:cNvSpPr/>
          <p:nvPr/>
        </p:nvSpPr>
        <p:spPr>
          <a:xfrm>
            <a:off x="64008" y="69755"/>
            <a:ext cx="9013372" cy="6693408"/>
          </a:xfrm>
          <a:prstGeom prst="roundRect">
            <a:avLst>
              <a:gd fmla="val 4929" name="adj"/>
            </a:avLst>
          </a:prstGeom>
          <a:solidFill>
            <a:schemeClr val="lt1"/>
          </a:solidFill>
          <a:ln cap="sq"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Baskerville"/>
              <a:ea typeface="Libre Baskerville"/>
              <a:cs typeface="Libre Baskerville"/>
              <a:sym typeface="Libre Baskerville"/>
            </a:endParaRPr>
          </a:p>
        </p:txBody>
      </p:sp>
      <p:sp>
        <p:nvSpPr>
          <p:cNvPr id="12" name="Google Shape;12;p72"/>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lvl1pPr lvl="0" marR="0" rtl="0" algn="l">
              <a:spcBef>
                <a:spcPts val="0"/>
              </a:spcBef>
              <a:spcAft>
                <a:spcPts val="0"/>
              </a:spcAft>
              <a:buClr>
                <a:schemeClr val="dk2"/>
              </a:buClr>
              <a:buSzPts val="4000"/>
              <a:buFont typeface="Libre Franklin"/>
              <a:buNone/>
              <a:defRPr b="0" i="0" sz="4000" u="none" cap="none" strike="noStrik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72"/>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lvl1pPr indent="-368935" lvl="0" marL="457200" marR="0" rtl="0" algn="l">
              <a:spcBef>
                <a:spcPts val="580"/>
              </a:spcBef>
              <a:spcAft>
                <a:spcPts val="0"/>
              </a:spcAft>
              <a:buClr>
                <a:schemeClr val="accent1"/>
              </a:buClr>
              <a:buSzPts val="2210"/>
              <a:buFont typeface="Noto Sans Symbols"/>
              <a:buChar char="⚫"/>
              <a:defRPr b="0" i="0" sz="2600" u="none" cap="none" strike="noStrike">
                <a:solidFill>
                  <a:schemeClr val="dk1"/>
                </a:solidFill>
                <a:latin typeface="Libre Baskerville"/>
                <a:ea typeface="Libre Baskerville"/>
                <a:cs typeface="Libre Baskerville"/>
                <a:sym typeface="Libre Baskerville"/>
              </a:defRPr>
            </a:lvl1pPr>
            <a:lvl2pPr indent="-358140" lvl="1" marL="914400" marR="0" rtl="0" algn="l">
              <a:spcBef>
                <a:spcPts val="370"/>
              </a:spcBef>
              <a:spcAft>
                <a:spcPts val="0"/>
              </a:spcAft>
              <a:buClr>
                <a:schemeClr val="accent2"/>
              </a:buClr>
              <a:buSzPts val="2040"/>
              <a:buFont typeface="Noto Sans Symbols"/>
              <a:buChar char="⚫"/>
              <a:defRPr b="0" i="0" sz="2400" u="none" cap="none" strike="noStrike">
                <a:solidFill>
                  <a:schemeClr val="dk1"/>
                </a:solidFill>
                <a:latin typeface="Libre Baskerville"/>
                <a:ea typeface="Libre Baskerville"/>
                <a:cs typeface="Libre Baskerville"/>
                <a:sym typeface="Libre Baskerville"/>
              </a:defRPr>
            </a:lvl2pPr>
            <a:lvl3pPr indent="-336550" lvl="2" marL="1371600" marR="0" rtl="0" algn="l">
              <a:spcBef>
                <a:spcPts val="370"/>
              </a:spcBef>
              <a:spcAft>
                <a:spcPts val="0"/>
              </a:spcAft>
              <a:buClr>
                <a:srgbClr val="E6AFA9"/>
              </a:buClr>
              <a:buSzPts val="1700"/>
              <a:buFont typeface="Noto Sans Symbols"/>
              <a:buChar char="⚫"/>
              <a:defRPr b="0" i="0" sz="2000" u="none" cap="none" strike="noStrike">
                <a:solidFill>
                  <a:schemeClr val="dk1"/>
                </a:solidFill>
                <a:latin typeface="Libre Baskerville"/>
                <a:ea typeface="Libre Baskerville"/>
                <a:cs typeface="Libre Baskerville"/>
                <a:sym typeface="Libre Baskerville"/>
              </a:defRPr>
            </a:lvl3pPr>
            <a:lvl4pPr indent="-330200" lvl="3" marL="1828800" marR="0" rtl="0" algn="l">
              <a:spcBef>
                <a:spcPts val="370"/>
              </a:spcBef>
              <a:spcAft>
                <a:spcPts val="0"/>
              </a:spcAft>
              <a:buClr>
                <a:schemeClr val="accent3"/>
              </a:buClr>
              <a:buSzPts val="1600"/>
              <a:buFont typeface="Noto Sans Symbols"/>
              <a:buChar char="⚫"/>
              <a:defRPr b="0" i="0" sz="2000" u="none" cap="none" strike="noStrike">
                <a:solidFill>
                  <a:schemeClr val="dk1"/>
                </a:solidFill>
                <a:latin typeface="Libre Baskerville"/>
                <a:ea typeface="Libre Baskerville"/>
                <a:cs typeface="Libre Baskerville"/>
                <a:sym typeface="Libre Baskerville"/>
              </a:defRPr>
            </a:lvl4pPr>
            <a:lvl5pPr indent="-355600" lvl="4" marL="2286000" marR="0" rtl="0" algn="l">
              <a:spcBef>
                <a:spcPts val="370"/>
              </a:spcBef>
              <a:spcAft>
                <a:spcPts val="0"/>
              </a:spcAft>
              <a:buClr>
                <a:schemeClr val="accent3"/>
              </a:buClr>
              <a:buSzPts val="2000"/>
              <a:buFont typeface="Libre Baskerville"/>
              <a:buChar char="o"/>
              <a:defRPr b="0" i="0" sz="2000" u="none" cap="none" strike="noStrike">
                <a:solidFill>
                  <a:schemeClr val="dk1"/>
                </a:solidFill>
                <a:latin typeface="Libre Baskerville"/>
                <a:ea typeface="Libre Baskerville"/>
                <a:cs typeface="Libre Baskerville"/>
                <a:sym typeface="Libre Baskerville"/>
              </a:defRPr>
            </a:lvl5pPr>
            <a:lvl6pPr indent="-342900" lvl="5" marL="2743200" marR="0" rtl="0" algn="l">
              <a:spcBef>
                <a:spcPts val="370"/>
              </a:spcBef>
              <a:spcAft>
                <a:spcPts val="0"/>
              </a:spcAft>
              <a:buClr>
                <a:schemeClr val="accent3"/>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6pPr>
            <a:lvl7pPr indent="-342900" lvl="6" marL="3200400" marR="0" rtl="0" algn="l">
              <a:spcBef>
                <a:spcPts val="370"/>
              </a:spcBef>
              <a:spcAft>
                <a:spcPts val="0"/>
              </a:spcAft>
              <a:buClr>
                <a:schemeClr val="accent2"/>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7pPr>
            <a:lvl8pPr indent="-342900" lvl="7" marL="3657600" marR="0" rtl="0" algn="l">
              <a:spcBef>
                <a:spcPts val="370"/>
              </a:spcBef>
              <a:spcAft>
                <a:spcPts val="0"/>
              </a:spcAft>
              <a:buClr>
                <a:srgbClr val="E6AF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8pPr>
            <a:lvl9pPr indent="-342900" lvl="8" marL="4114800" marR="0" rtl="0" algn="l">
              <a:spcBef>
                <a:spcPts val="370"/>
              </a:spcBef>
              <a:spcAft>
                <a:spcPts val="0"/>
              </a:spcAft>
              <a:buClr>
                <a:srgbClr val="CAABA9"/>
              </a:buClr>
              <a:buSzPts val="1800"/>
              <a:buFont typeface="Libre Baskerville"/>
              <a:buChar char="•"/>
              <a:defRPr b="0" i="0" sz="1800" u="none" cap="none" strike="noStrike">
                <a:solidFill>
                  <a:schemeClr val="dk1"/>
                </a:solidFill>
                <a:latin typeface="Libre Baskerville"/>
                <a:ea typeface="Libre Baskerville"/>
                <a:cs typeface="Libre Baskerville"/>
                <a:sym typeface="Libre Baskerville"/>
              </a:defRPr>
            </a:lvl9pPr>
          </a:lstStyle>
          <a:p/>
        </p:txBody>
      </p:sp>
      <p:sp>
        <p:nvSpPr>
          <p:cNvPr id="14" name="Google Shape;14;p72"/>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400" u="none" cap="none" strike="noStrike">
                <a:solidFill>
                  <a:schemeClr val="dk2"/>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2pPr>
            <a:lvl3pPr lvl="2"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3pPr>
            <a:lvl4pPr lvl="3"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4pPr>
            <a:lvl5pPr lvl="4"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5pPr>
            <a:lvl6pPr lvl="5"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6pPr>
            <a:lvl7pPr lvl="6"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7pPr>
            <a:lvl8pPr lvl="7"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8pPr>
            <a:lvl9pPr lvl="8"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5" name="Google Shape;15;p72"/>
          <p:cNvSpPr txBox="1"/>
          <p:nvPr>
            <p:ph idx="11" type="ftr"/>
          </p:nvPr>
        </p:nvSpPr>
        <p:spPr>
          <a:xfrm>
            <a:off x="914400" y="6172200"/>
            <a:ext cx="3962400" cy="457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2"/>
                </a:solidFill>
                <a:latin typeface="Libre Baskerville"/>
                <a:ea typeface="Libre Baskerville"/>
                <a:cs typeface="Libre Baskerville"/>
                <a:sym typeface="Libre Baskerville"/>
              </a:defRPr>
            </a:lvl1pPr>
            <a:lvl2pPr lvl="1"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2pPr>
            <a:lvl3pPr lvl="2"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3pPr>
            <a:lvl4pPr lvl="3"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4pPr>
            <a:lvl5pPr lvl="4"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5pPr>
            <a:lvl6pPr lvl="5"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6pPr>
            <a:lvl7pPr lvl="6"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7pPr>
            <a:lvl8pPr lvl="7"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8pPr>
            <a:lvl9pPr lvl="8" marR="0" rtl="0" algn="l">
              <a:spcBef>
                <a:spcPts val="0"/>
              </a:spcBef>
              <a:spcAft>
                <a:spcPts val="0"/>
              </a:spcAft>
              <a:buSzPts val="1400"/>
              <a:buNone/>
              <a:defRPr b="0" i="0" sz="1800" u="none" cap="none" strike="noStrike">
                <a:solidFill>
                  <a:schemeClr val="dk1"/>
                </a:solidFill>
                <a:latin typeface="Libre Baskerville"/>
                <a:ea typeface="Libre Baskerville"/>
                <a:cs typeface="Libre Baskerville"/>
                <a:sym typeface="Libre Baskerville"/>
              </a:defRPr>
            </a:lvl9pPr>
          </a:lstStyle>
          <a:p/>
        </p:txBody>
      </p:sp>
      <p:sp>
        <p:nvSpPr>
          <p:cNvPr id="16" name="Google Shape;16;p72"/>
          <p:cNvSpPr/>
          <p:nvPr>
            <p:ph idx="12" type="sldNum"/>
          </p:nvPr>
        </p:nvSpPr>
        <p:spPr>
          <a:xfrm>
            <a:off x="146304" y="6210300"/>
            <a:ext cx="457200" cy="457200"/>
          </a:xfrm>
          <a:prstGeom prst="ellipse">
            <a:avLst/>
          </a:prstGeom>
          <a:solidFill>
            <a:schemeClr val="accent1"/>
          </a:solidFill>
          <a:ln>
            <a:noFill/>
          </a:ln>
        </p:spPr>
        <p:txBody>
          <a:bodyPr anchorCtr="1" anchor="ctr" bIns="0" lIns="0" spcFirstLastPara="1" rIns="0" wrap="square" tIns="0">
            <a:noAutofit/>
          </a:bodyPr>
          <a:lstStyle>
            <a:lvl1pPr indent="0" lvl="0" marL="0" marR="0" rtl="0" algn="ctr">
              <a:spcBef>
                <a:spcPts val="0"/>
              </a:spcBef>
              <a:buNone/>
              <a:defRPr b="0" i="0" sz="1400" u="none" cap="none" strike="noStrike">
                <a:solidFill>
                  <a:srgbClr val="FFFFFF"/>
                </a:solidFill>
                <a:latin typeface="Libre Franklin"/>
                <a:ea typeface="Libre Franklin"/>
                <a:cs typeface="Libre Franklin"/>
                <a:sym typeface="Libre Franklin"/>
              </a:defRPr>
            </a:lvl1pPr>
            <a:lvl2pPr indent="0" lvl="1" marL="0" marR="0" rtl="0" algn="ctr">
              <a:spcBef>
                <a:spcPts val="0"/>
              </a:spcBef>
              <a:buNone/>
              <a:defRPr b="0" i="0" sz="1400" u="none" cap="none" strike="noStrike">
                <a:solidFill>
                  <a:srgbClr val="FFFFFF"/>
                </a:solidFill>
                <a:latin typeface="Libre Franklin"/>
                <a:ea typeface="Libre Franklin"/>
                <a:cs typeface="Libre Franklin"/>
                <a:sym typeface="Libre Franklin"/>
              </a:defRPr>
            </a:lvl2pPr>
            <a:lvl3pPr indent="0" lvl="2" marL="0" marR="0" rtl="0" algn="ctr">
              <a:spcBef>
                <a:spcPts val="0"/>
              </a:spcBef>
              <a:buNone/>
              <a:defRPr b="0" i="0" sz="1400" u="none" cap="none" strike="noStrike">
                <a:solidFill>
                  <a:srgbClr val="FFFFFF"/>
                </a:solidFill>
                <a:latin typeface="Libre Franklin"/>
                <a:ea typeface="Libre Franklin"/>
                <a:cs typeface="Libre Franklin"/>
                <a:sym typeface="Libre Franklin"/>
              </a:defRPr>
            </a:lvl3pPr>
            <a:lvl4pPr indent="0" lvl="3" marL="0" marR="0" rtl="0" algn="ctr">
              <a:spcBef>
                <a:spcPts val="0"/>
              </a:spcBef>
              <a:buNone/>
              <a:defRPr b="0" i="0" sz="1400" u="none" cap="none" strike="noStrike">
                <a:solidFill>
                  <a:srgbClr val="FFFFFF"/>
                </a:solidFill>
                <a:latin typeface="Libre Franklin"/>
                <a:ea typeface="Libre Franklin"/>
                <a:cs typeface="Libre Franklin"/>
                <a:sym typeface="Libre Franklin"/>
              </a:defRPr>
            </a:lvl4pPr>
            <a:lvl5pPr indent="0" lvl="4" marL="0" marR="0" rtl="0" algn="ctr">
              <a:spcBef>
                <a:spcPts val="0"/>
              </a:spcBef>
              <a:buNone/>
              <a:defRPr b="0" i="0" sz="1400" u="none" cap="none" strike="noStrike">
                <a:solidFill>
                  <a:srgbClr val="FFFFFF"/>
                </a:solidFill>
                <a:latin typeface="Libre Franklin"/>
                <a:ea typeface="Libre Franklin"/>
                <a:cs typeface="Libre Franklin"/>
                <a:sym typeface="Libre Franklin"/>
              </a:defRPr>
            </a:lvl5pPr>
            <a:lvl6pPr indent="0" lvl="5" marL="0" marR="0" rtl="0" algn="ctr">
              <a:spcBef>
                <a:spcPts val="0"/>
              </a:spcBef>
              <a:buNone/>
              <a:defRPr b="0" i="0" sz="1400" u="none" cap="none" strike="noStrike">
                <a:solidFill>
                  <a:srgbClr val="FFFFFF"/>
                </a:solidFill>
                <a:latin typeface="Libre Franklin"/>
                <a:ea typeface="Libre Franklin"/>
                <a:cs typeface="Libre Franklin"/>
                <a:sym typeface="Libre Franklin"/>
              </a:defRPr>
            </a:lvl6pPr>
            <a:lvl7pPr indent="0" lvl="6" marL="0" marR="0" rtl="0" algn="ctr">
              <a:spcBef>
                <a:spcPts val="0"/>
              </a:spcBef>
              <a:buNone/>
              <a:defRPr b="0" i="0" sz="1400" u="none" cap="none" strike="noStrike">
                <a:solidFill>
                  <a:srgbClr val="FFFFFF"/>
                </a:solidFill>
                <a:latin typeface="Libre Franklin"/>
                <a:ea typeface="Libre Franklin"/>
                <a:cs typeface="Libre Franklin"/>
                <a:sym typeface="Libre Franklin"/>
              </a:defRPr>
            </a:lvl7pPr>
            <a:lvl8pPr indent="0" lvl="7" marL="0" marR="0" rtl="0" algn="ctr">
              <a:spcBef>
                <a:spcPts val="0"/>
              </a:spcBef>
              <a:buNone/>
              <a:defRPr b="0" i="0" sz="1400" u="none" cap="none" strike="noStrike">
                <a:solidFill>
                  <a:srgbClr val="FFFFFF"/>
                </a:solidFill>
                <a:latin typeface="Libre Franklin"/>
                <a:ea typeface="Libre Franklin"/>
                <a:cs typeface="Libre Franklin"/>
                <a:sym typeface="Libre Franklin"/>
              </a:defRPr>
            </a:lvl8pPr>
            <a:lvl9pPr indent="0" lvl="8" marL="0" marR="0" rtl="0" algn="ctr">
              <a:spcBef>
                <a:spcPts val="0"/>
              </a:spcBef>
              <a:buNone/>
              <a:defRPr b="0" i="0" sz="140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reuters.com/world/india/air-india-says-februarys-data-breach-affected-45-mln-passengers-2021-05-21/" TargetMode="External"/><Relationship Id="rId4" Type="http://schemas.openxmlformats.org/officeDocument/2006/relationships/hyperlink" Target="https://zeenews.india.com/personal-finance/pnb-customers-alert-data-of-180-million-users-remained-exposed-for-7-months-report-2412314.html" TargetMode="External"/><Relationship Id="rId5" Type="http://schemas.openxmlformats.org/officeDocument/2006/relationships/hyperlink" Target="https://www.thehindu.com/business/Industry/indian-smbs-lost-upto-7-crore-in-cyber-attacks-in-last-12-months-cisco/article36691991.ec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1.png"/><Relationship Id="rId4" Type="http://schemas.openxmlformats.org/officeDocument/2006/relationships/image" Target="../media/image2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4.png"/><Relationship Id="rId4" Type="http://schemas.openxmlformats.org/officeDocument/2006/relationships/image" Target="../media/image2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6.png"/><Relationship Id="rId4" Type="http://schemas.openxmlformats.org/officeDocument/2006/relationships/image" Target="../media/image27.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29.png"/><Relationship Id="rId4" Type="http://schemas.openxmlformats.org/officeDocument/2006/relationships/image" Target="../media/image28.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33.png"/><Relationship Id="rId4" Type="http://schemas.openxmlformats.org/officeDocument/2006/relationships/image" Target="../media/image3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30.png"/><Relationship Id="rId4" Type="http://schemas.openxmlformats.org/officeDocument/2006/relationships/image" Target="../media/image31.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hyperlink" Target="https://forms.gle/VJt18iNABsiAKisB8"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
          <p:cNvSpPr txBox="1"/>
          <p:nvPr>
            <p:ph idx="1" type="subTitle"/>
          </p:nvPr>
        </p:nvSpPr>
        <p:spPr>
          <a:xfrm>
            <a:off x="1295400" y="3200400"/>
            <a:ext cx="6400800" cy="274888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spcBef>
                <a:spcPts val="0"/>
              </a:spcBef>
              <a:spcAft>
                <a:spcPts val="0"/>
              </a:spcAft>
              <a:buSzPct val="85000"/>
              <a:buNone/>
            </a:pPr>
            <a:r>
              <a:t/>
            </a:r>
            <a:endParaRPr/>
          </a:p>
          <a:p>
            <a:pPr indent="0" lvl="0" marL="0" rtl="0" algn="ctr">
              <a:spcBef>
                <a:spcPts val="580"/>
              </a:spcBef>
              <a:spcAft>
                <a:spcPts val="0"/>
              </a:spcAft>
              <a:buSzPct val="85000"/>
              <a:buNone/>
            </a:pPr>
            <a:r>
              <a:rPr b="1" lang="en-US">
                <a:solidFill>
                  <a:srgbClr val="193B6A"/>
                </a:solidFill>
                <a:latin typeface="Raleway SemiBold"/>
                <a:ea typeface="Raleway SemiBold"/>
                <a:cs typeface="Raleway SemiBold"/>
                <a:sym typeface="Raleway SemiBold"/>
              </a:rPr>
              <a:t>Advice for Individuals and Businesses</a:t>
            </a:r>
            <a:endParaRPr/>
          </a:p>
          <a:p>
            <a:pPr indent="0" lvl="0" marL="0" rtl="0" algn="ctr">
              <a:spcBef>
                <a:spcPts val="580"/>
              </a:spcBef>
              <a:spcAft>
                <a:spcPts val="0"/>
              </a:spcAft>
              <a:buSzPct val="85000"/>
              <a:buNone/>
            </a:pPr>
            <a:r>
              <a:rPr b="1" lang="en-US">
                <a:solidFill>
                  <a:srgbClr val="193B6A"/>
                </a:solidFill>
                <a:latin typeface="Raleway SemiBold"/>
                <a:ea typeface="Raleway SemiBold"/>
                <a:cs typeface="Raleway SemiBold"/>
                <a:sym typeface="Raleway SemiBold"/>
              </a:rPr>
              <a:t>	</a:t>
            </a:r>
            <a:endParaRPr/>
          </a:p>
          <a:p>
            <a:pPr indent="0" lvl="0" marL="0" rtl="0" algn="ctr">
              <a:spcBef>
                <a:spcPts val="580"/>
              </a:spcBef>
              <a:spcAft>
                <a:spcPts val="0"/>
              </a:spcAft>
              <a:buSzPct val="85000"/>
              <a:buNone/>
            </a:pPr>
            <a:r>
              <a:rPr b="1" lang="en-US" sz="2200">
                <a:solidFill>
                  <a:srgbClr val="193B6A"/>
                </a:solidFill>
                <a:latin typeface="Raleway SemiBold"/>
                <a:ea typeface="Raleway SemiBold"/>
                <a:cs typeface="Raleway SemiBold"/>
                <a:sym typeface="Raleway SemiBold"/>
              </a:rPr>
              <a:t>By: Ms. Darshana Tambe</a:t>
            </a:r>
            <a:endParaRPr b="1" sz="2200">
              <a:solidFill>
                <a:srgbClr val="193B6A"/>
              </a:solidFill>
              <a:latin typeface="Raleway SemiBold"/>
              <a:ea typeface="Raleway SemiBold"/>
              <a:cs typeface="Raleway SemiBold"/>
              <a:sym typeface="Raleway SemiBold"/>
            </a:endParaRPr>
          </a:p>
          <a:p>
            <a:pPr indent="0" lvl="0" marL="0" rtl="0" algn="ctr">
              <a:spcBef>
                <a:spcPts val="580"/>
              </a:spcBef>
              <a:spcAft>
                <a:spcPts val="0"/>
              </a:spcAft>
              <a:buSzPct val="85000"/>
              <a:buNone/>
            </a:pPr>
            <a:r>
              <a:rPr b="1" lang="en-US" sz="2200">
                <a:solidFill>
                  <a:srgbClr val="193B6A"/>
                </a:solidFill>
                <a:latin typeface="Raleway SemiBold"/>
                <a:ea typeface="Raleway SemiBold"/>
                <a:cs typeface="Raleway SemiBold"/>
                <a:sym typeface="Raleway SemiBold"/>
              </a:rPr>
              <a:t>Assistant Professor</a:t>
            </a:r>
            <a:endParaRPr/>
          </a:p>
          <a:p>
            <a:pPr indent="0" lvl="0" marL="0" rtl="0" algn="ctr">
              <a:spcBef>
                <a:spcPts val="580"/>
              </a:spcBef>
              <a:spcAft>
                <a:spcPts val="0"/>
              </a:spcAft>
              <a:buSzPct val="85000"/>
              <a:buNone/>
            </a:pPr>
            <a:r>
              <a:rPr b="1" lang="en-US" sz="2200">
                <a:solidFill>
                  <a:srgbClr val="193B6A"/>
                </a:solidFill>
                <a:latin typeface="Raleway SemiBold"/>
                <a:ea typeface="Raleway SemiBold"/>
                <a:cs typeface="Raleway SemiBold"/>
                <a:sym typeface="Raleway SemiBold"/>
              </a:rPr>
              <a:t>Dept. of IT</a:t>
            </a:r>
            <a:endParaRPr/>
          </a:p>
          <a:p>
            <a:pPr indent="0" lvl="0" marL="0" rtl="0" algn="ctr">
              <a:spcBef>
                <a:spcPts val="580"/>
              </a:spcBef>
              <a:spcAft>
                <a:spcPts val="0"/>
              </a:spcAft>
              <a:buSzPct val="85000"/>
              <a:buNone/>
            </a:pPr>
            <a:r>
              <a:rPr b="1" lang="en-US" sz="2200">
                <a:solidFill>
                  <a:srgbClr val="193B6A"/>
                </a:solidFill>
                <a:latin typeface="Raleway SemiBold"/>
                <a:ea typeface="Raleway SemiBold"/>
                <a:cs typeface="Raleway SemiBold"/>
                <a:sym typeface="Raleway SemiBold"/>
              </a:rPr>
              <a:t>VPPCOE &amp; VA</a:t>
            </a:r>
            <a:endParaRPr b="1" sz="2200">
              <a:solidFill>
                <a:srgbClr val="193B6A"/>
              </a:solidFill>
              <a:latin typeface="Raleway SemiBold"/>
              <a:ea typeface="Raleway SemiBold"/>
              <a:cs typeface="Raleway SemiBold"/>
              <a:sym typeface="Raleway SemiBold"/>
            </a:endParaRPr>
          </a:p>
        </p:txBody>
      </p:sp>
      <p:sp>
        <p:nvSpPr>
          <p:cNvPr id="114" name="Google Shape;114;p1"/>
          <p:cNvSpPr txBox="1"/>
          <p:nvPr>
            <p:ph type="ctrTitle"/>
          </p:nvPr>
        </p:nvSpPr>
        <p:spPr>
          <a:xfrm>
            <a:off x="457200" y="1505930"/>
            <a:ext cx="8229600" cy="1470025"/>
          </a:xfrm>
          <a:prstGeom prst="rect">
            <a:avLst/>
          </a:prstGeom>
          <a:noFill/>
          <a:ln>
            <a:noFill/>
          </a:ln>
        </p:spPr>
        <p:txBody>
          <a:bodyPr anchorCtr="0" anchor="ctr" bIns="91425" lIns="91425" spcFirstLastPara="1" rIns="91425" wrap="square" tIns="45700">
            <a:normAutofit fontScale="90000"/>
          </a:bodyPr>
          <a:lstStyle/>
          <a:p>
            <a:pPr indent="0" lvl="0" marL="0" rtl="0" algn="ctr">
              <a:spcBef>
                <a:spcPts val="0"/>
              </a:spcBef>
              <a:spcAft>
                <a:spcPts val="0"/>
              </a:spcAft>
              <a:buClr>
                <a:srgbClr val="193B6A"/>
              </a:buClr>
              <a:buSzPct val="100000"/>
              <a:buFont typeface="Raleway"/>
              <a:buNone/>
            </a:pPr>
            <a:r>
              <a:rPr b="1" lang="en-US" sz="4900">
                <a:solidFill>
                  <a:srgbClr val="193B6A"/>
                </a:solidFill>
                <a:latin typeface="Raleway"/>
                <a:ea typeface="Raleway"/>
                <a:cs typeface="Raleway"/>
                <a:sym typeface="Raleway"/>
              </a:rPr>
              <a:t>Concept &amp; use of Cyber Hygiene in daily life</a:t>
            </a:r>
            <a:endParaRPr b="1" sz="4900">
              <a:solidFill>
                <a:srgbClr val="193B6A"/>
              </a:solidFill>
              <a:latin typeface="Raleway"/>
              <a:ea typeface="Raleway"/>
              <a:cs typeface="Raleway"/>
              <a:sym typeface="Raleway"/>
            </a:endParaRPr>
          </a:p>
        </p:txBody>
      </p:sp>
      <p:sp>
        <p:nvSpPr>
          <p:cNvPr id="115" name="Google Shape;115;p1"/>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0"/>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Cybercrime</a:t>
            </a:r>
            <a:endParaRPr/>
          </a:p>
        </p:txBody>
      </p:sp>
      <p:sp>
        <p:nvSpPr>
          <p:cNvPr id="177" name="Google Shape;177;p10"/>
          <p:cNvSpPr txBox="1"/>
          <p:nvPr>
            <p:ph idx="1" type="body"/>
          </p:nvPr>
        </p:nvSpPr>
        <p:spPr>
          <a:xfrm>
            <a:off x="457200" y="1447800"/>
            <a:ext cx="8534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latin typeface="Times New Roman"/>
                <a:ea typeface="Times New Roman"/>
                <a:cs typeface="Times New Roman"/>
                <a:sym typeface="Times New Roman"/>
              </a:rPr>
              <a:t>A crime conducted in which a computer was directly and significantly instrumental.</a:t>
            </a:r>
            <a:endParaRPr/>
          </a:p>
          <a:p>
            <a:pPr indent="-274320" lvl="0" marL="274320" rtl="0" algn="l">
              <a:spcBef>
                <a:spcPts val="580"/>
              </a:spcBef>
              <a:spcAft>
                <a:spcPts val="0"/>
              </a:spcAft>
              <a:buSzPts val="2210"/>
              <a:buChar char="⚫"/>
            </a:pPr>
            <a:r>
              <a:rPr lang="en-US">
                <a:latin typeface="Times New Roman"/>
                <a:ea typeface="Times New Roman"/>
                <a:cs typeface="Times New Roman"/>
                <a:sym typeface="Times New Roman"/>
              </a:rPr>
              <a:t>Alternate definition  of cybercrime</a:t>
            </a:r>
            <a:endParaRPr/>
          </a:p>
          <a:p>
            <a:pPr indent="-274320" lvl="0" marL="274320" rtl="0" algn="l">
              <a:spcBef>
                <a:spcPts val="580"/>
              </a:spcBef>
              <a:spcAft>
                <a:spcPts val="0"/>
              </a:spcAft>
              <a:buSzPts val="2210"/>
              <a:buFont typeface="Noto Sans Symbols"/>
              <a:buNone/>
            </a:pPr>
            <a:r>
              <a:rPr lang="en-US">
                <a:latin typeface="Times New Roman"/>
                <a:ea typeface="Times New Roman"/>
                <a:cs typeface="Times New Roman"/>
                <a:sym typeface="Times New Roman"/>
              </a:rPr>
              <a:t>    1. Any Illegal act where special knowledge of computer is </a:t>
            </a:r>
            <a:endParaRPr/>
          </a:p>
          <a:p>
            <a:pPr indent="-274320" lvl="0" marL="274320" rtl="0" algn="l">
              <a:spcBef>
                <a:spcPts val="580"/>
              </a:spcBef>
              <a:spcAft>
                <a:spcPts val="0"/>
              </a:spcAft>
              <a:buSzPts val="2210"/>
              <a:buFont typeface="Noto Sans Symbols"/>
              <a:buNone/>
            </a:pPr>
            <a:r>
              <a:rPr lang="en-US">
                <a:latin typeface="Times New Roman"/>
                <a:ea typeface="Times New Roman"/>
                <a:cs typeface="Times New Roman"/>
                <a:sym typeface="Times New Roman"/>
              </a:rPr>
              <a:t>       essential. ( Computer Vulnerability). </a:t>
            </a:r>
            <a:br>
              <a:rPr lang="en-US">
                <a:latin typeface="Times New Roman"/>
                <a:ea typeface="Times New Roman"/>
                <a:cs typeface="Times New Roman"/>
                <a:sym typeface="Times New Roman"/>
              </a:rPr>
            </a:br>
            <a:r>
              <a:rPr lang="en-US">
                <a:latin typeface="Times New Roman"/>
                <a:ea typeface="Times New Roman"/>
                <a:cs typeface="Times New Roman"/>
                <a:sym typeface="Times New Roman"/>
              </a:rPr>
              <a:t> 2. Traditional act has taken new dimension by using technology</a:t>
            </a:r>
            <a:endParaRPr/>
          </a:p>
          <a:p>
            <a:pPr indent="-274320" lvl="0" marL="274320" rtl="0" algn="l">
              <a:spcBef>
                <a:spcPts val="580"/>
              </a:spcBef>
              <a:spcAft>
                <a:spcPts val="0"/>
              </a:spcAft>
              <a:buSzPts val="2210"/>
              <a:buFont typeface="Noto Sans Symbols"/>
              <a:buNone/>
            </a:pPr>
            <a:r>
              <a:rPr lang="en-US">
                <a:latin typeface="Times New Roman"/>
                <a:ea typeface="Times New Roman"/>
                <a:cs typeface="Times New Roman"/>
                <a:sym typeface="Times New Roman"/>
              </a:rPr>
              <a:t>    3. Any financial dishonesty that take place in computer env.</a:t>
            </a:r>
            <a:endParaRPr/>
          </a:p>
          <a:p>
            <a:pPr indent="-274320" lvl="0" marL="274320" rtl="0" algn="l">
              <a:spcBef>
                <a:spcPts val="580"/>
              </a:spcBef>
              <a:spcAft>
                <a:spcPts val="0"/>
              </a:spcAft>
              <a:buSzPts val="2210"/>
              <a:buFont typeface="Noto Sans Symbols"/>
              <a:buNone/>
            </a:pPr>
            <a:r>
              <a:rPr lang="en-US">
                <a:latin typeface="Times New Roman"/>
                <a:ea typeface="Times New Roman"/>
                <a:cs typeface="Times New Roman"/>
                <a:sym typeface="Times New Roman"/>
              </a:rPr>
              <a:t>    4. Threats to computer, theft and damage of software /hardware.</a:t>
            </a:r>
            <a:endParaRPr/>
          </a:p>
        </p:txBody>
      </p:sp>
      <p:sp>
        <p:nvSpPr>
          <p:cNvPr id="178" name="Google Shape;178;p10"/>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1"/>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Cybercrime Definition</a:t>
            </a:r>
            <a:endParaRPr/>
          </a:p>
        </p:txBody>
      </p:sp>
      <p:sp>
        <p:nvSpPr>
          <p:cNvPr id="184" name="Google Shape;184;p11"/>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l">
              <a:spcBef>
                <a:spcPts val="0"/>
              </a:spcBef>
              <a:spcAft>
                <a:spcPts val="0"/>
              </a:spcAft>
              <a:buSzPct val="85000"/>
              <a:buChar char="⚫"/>
            </a:pPr>
            <a:r>
              <a:rPr lang="en-US">
                <a:latin typeface="Times New Roman"/>
                <a:ea typeface="Times New Roman"/>
                <a:cs typeface="Times New Roman"/>
                <a:sym typeface="Times New Roman"/>
              </a:rPr>
              <a:t>Cybercrime means performing a criminal act using cyberspace as a communication vehicle.</a:t>
            </a:r>
            <a:endParaRPr/>
          </a:p>
          <a:p>
            <a:pPr indent="-274320" lvl="0" marL="274320" rtl="0" algn="l">
              <a:spcBef>
                <a:spcPts val="580"/>
              </a:spcBef>
              <a:spcAft>
                <a:spcPts val="0"/>
              </a:spcAft>
              <a:buSzPct val="85000"/>
              <a:buChar char="⚫"/>
            </a:pPr>
            <a:r>
              <a:rPr lang="en-US">
                <a:latin typeface="Times New Roman"/>
                <a:ea typeface="Times New Roman"/>
                <a:cs typeface="Times New Roman"/>
                <a:sym typeface="Times New Roman"/>
              </a:rPr>
              <a:t> </a:t>
            </a:r>
            <a:r>
              <a:rPr i="1" lang="en-US">
                <a:latin typeface="Times New Roman"/>
                <a:ea typeface="Times New Roman"/>
                <a:cs typeface="Times New Roman"/>
                <a:sym typeface="Times New Roman"/>
              </a:rPr>
              <a:t>Cyberspace</a:t>
            </a:r>
            <a:r>
              <a:rPr lang="en-US">
                <a:latin typeface="Times New Roman"/>
                <a:ea typeface="Times New Roman"/>
                <a:cs typeface="Times New Roman"/>
                <a:sym typeface="Times New Roman"/>
              </a:rPr>
              <a:t> is the electronic medium of computer networks, in which online communication takes place.</a:t>
            </a:r>
            <a:endParaRPr/>
          </a:p>
          <a:p>
            <a:pPr indent="-274320" lvl="0" marL="274320" rtl="0" algn="l">
              <a:spcBef>
                <a:spcPts val="580"/>
              </a:spcBef>
              <a:spcAft>
                <a:spcPts val="0"/>
              </a:spcAft>
              <a:buSzPct val="85000"/>
              <a:buChar char="⚫"/>
            </a:pPr>
            <a:r>
              <a:rPr lang="en-US">
                <a:latin typeface="Times New Roman"/>
                <a:ea typeface="Times New Roman"/>
                <a:cs typeface="Times New Roman"/>
                <a:sym typeface="Times New Roman"/>
              </a:rPr>
              <a:t>Example  of cybercrime</a:t>
            </a:r>
            <a:endParaRPr/>
          </a:p>
          <a:p>
            <a:pPr indent="-274320" lvl="0" marL="274320" rtl="0" algn="l">
              <a:spcBef>
                <a:spcPts val="580"/>
              </a:spcBef>
              <a:spcAft>
                <a:spcPts val="0"/>
              </a:spcAft>
              <a:buSzPct val="85000"/>
              <a:buFont typeface="Noto Sans Symbols"/>
              <a:buNone/>
            </a:pPr>
            <a:r>
              <a:rPr lang="en-US">
                <a:latin typeface="Times New Roman"/>
                <a:ea typeface="Times New Roman"/>
                <a:cs typeface="Times New Roman"/>
                <a:sym typeface="Times New Roman"/>
              </a:rPr>
              <a:t>     1. Tampering computer source document ( loss of integrity.)</a:t>
            </a:r>
            <a:endParaRPr/>
          </a:p>
          <a:p>
            <a:pPr indent="-274320" lvl="0" marL="274320" rtl="0" algn="l">
              <a:spcBef>
                <a:spcPts val="580"/>
              </a:spcBef>
              <a:spcAft>
                <a:spcPts val="0"/>
              </a:spcAft>
              <a:buSzPct val="85000"/>
              <a:buFont typeface="Noto Sans Symbols"/>
              <a:buNone/>
            </a:pPr>
            <a:r>
              <a:rPr lang="en-US">
                <a:latin typeface="Times New Roman"/>
                <a:ea typeface="Times New Roman"/>
                <a:cs typeface="Times New Roman"/>
                <a:sym typeface="Times New Roman"/>
              </a:rPr>
              <a:t>     2. Tampering information over transit.</a:t>
            </a:r>
            <a:endParaRPr/>
          </a:p>
          <a:p>
            <a:pPr indent="-274320" lvl="0" marL="274320" rtl="0" algn="l">
              <a:spcBef>
                <a:spcPts val="580"/>
              </a:spcBef>
              <a:spcAft>
                <a:spcPts val="0"/>
              </a:spcAft>
              <a:buSzPct val="85000"/>
              <a:buFont typeface="Noto Sans Symbols"/>
              <a:buNone/>
            </a:pPr>
            <a:r>
              <a:rPr lang="en-US">
                <a:latin typeface="Times New Roman"/>
                <a:ea typeface="Times New Roman"/>
                <a:cs typeface="Times New Roman"/>
                <a:sym typeface="Times New Roman"/>
              </a:rPr>
              <a:t>     3. Hacking with computer system. (steal /damage of info.)</a:t>
            </a:r>
            <a:endParaRPr/>
          </a:p>
          <a:p>
            <a:pPr indent="-274320" lvl="0" marL="274320" rtl="0" algn="l">
              <a:spcBef>
                <a:spcPts val="580"/>
              </a:spcBef>
              <a:spcAft>
                <a:spcPts val="0"/>
              </a:spcAft>
              <a:buSzPct val="85000"/>
              <a:buFont typeface="Noto Sans Symbols"/>
              <a:buNone/>
            </a:pPr>
            <a:r>
              <a:rPr lang="en-US">
                <a:latin typeface="Times New Roman"/>
                <a:ea typeface="Times New Roman"/>
                <a:cs typeface="Times New Roman"/>
                <a:sym typeface="Times New Roman"/>
              </a:rPr>
              <a:t>     4. Unauthorized access of computer.</a:t>
            </a:r>
            <a:endParaRPr/>
          </a:p>
          <a:p>
            <a:pPr indent="-274320" lvl="0" marL="274320" rtl="0" algn="l">
              <a:spcBef>
                <a:spcPts val="580"/>
              </a:spcBef>
              <a:spcAft>
                <a:spcPts val="0"/>
              </a:spcAft>
              <a:buSzPct val="85000"/>
              <a:buFont typeface="Noto Sans Symbols"/>
              <a:buNone/>
            </a:pPr>
            <a:r>
              <a:rPr lang="en-US">
                <a:latin typeface="Times New Roman"/>
                <a:ea typeface="Times New Roman"/>
                <a:cs typeface="Times New Roman"/>
                <a:sym typeface="Times New Roman"/>
              </a:rPr>
              <a:t>     5. Obtain / illegal publish of </a:t>
            </a:r>
            <a:r>
              <a:rPr b="1" lang="en-US">
                <a:latin typeface="Times New Roman"/>
                <a:ea typeface="Times New Roman"/>
                <a:cs typeface="Times New Roman"/>
                <a:sym typeface="Times New Roman"/>
              </a:rPr>
              <a:t>digital signature (PKI). </a:t>
            </a:r>
            <a:endParaRPr/>
          </a:p>
          <a:p>
            <a:pPr indent="-274320" lvl="0" marL="274320" rtl="0" algn="l">
              <a:spcBef>
                <a:spcPts val="580"/>
              </a:spcBef>
              <a:spcAft>
                <a:spcPts val="0"/>
              </a:spcAft>
              <a:buSzPct val="85000"/>
              <a:buFont typeface="Noto Sans Symbols"/>
              <a:buNone/>
            </a:pPr>
            <a:r>
              <a:rPr lang="en-US">
                <a:latin typeface="Times New Roman"/>
                <a:ea typeface="Times New Roman"/>
                <a:cs typeface="Times New Roman"/>
                <a:sym typeface="Times New Roman"/>
              </a:rPr>
              <a:t>     </a:t>
            </a:r>
            <a:endParaRPr/>
          </a:p>
        </p:txBody>
      </p:sp>
      <p:sp>
        <p:nvSpPr>
          <p:cNvPr id="185" name="Google Shape;185;p11"/>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2"/>
          <p:cNvSpPr txBox="1"/>
          <p:nvPr>
            <p:ph type="title"/>
          </p:nvPr>
        </p:nvSpPr>
        <p:spPr>
          <a:xfrm>
            <a:off x="914400" y="274638"/>
            <a:ext cx="7772400" cy="792162"/>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4000"/>
              <a:buFont typeface="Times New Roman"/>
              <a:buNone/>
            </a:pPr>
            <a:r>
              <a:rPr b="1" lang="en-US">
                <a:solidFill>
                  <a:schemeClr val="dk1"/>
                </a:solidFill>
                <a:latin typeface="Times New Roman"/>
                <a:ea typeface="Times New Roman"/>
                <a:cs typeface="Times New Roman"/>
                <a:sym typeface="Times New Roman"/>
              </a:rPr>
              <a:t>Cybercrime…..</a:t>
            </a:r>
            <a:endParaRPr/>
          </a:p>
        </p:txBody>
      </p:sp>
      <p:sp>
        <p:nvSpPr>
          <p:cNvPr id="191" name="Google Shape;191;p12"/>
          <p:cNvSpPr txBox="1"/>
          <p:nvPr>
            <p:ph idx="1" type="body"/>
          </p:nvPr>
        </p:nvSpPr>
        <p:spPr>
          <a:xfrm>
            <a:off x="914400" y="1340768"/>
            <a:ext cx="7772400" cy="4679032"/>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210"/>
              <a:buChar char="⚫"/>
            </a:pPr>
            <a:r>
              <a:rPr lang="en-US">
                <a:latin typeface="Times New Roman"/>
                <a:ea typeface="Times New Roman"/>
                <a:cs typeface="Times New Roman"/>
                <a:sym typeface="Times New Roman"/>
              </a:rPr>
              <a:t>Internal /External cybercrime.</a:t>
            </a:r>
            <a:endParaRPr/>
          </a:p>
          <a:p>
            <a:pPr indent="-274320" lvl="0" marL="274320" rtl="0" algn="just">
              <a:spcBef>
                <a:spcPts val="580"/>
              </a:spcBef>
              <a:spcAft>
                <a:spcPts val="0"/>
              </a:spcAft>
              <a:buSzPts val="2210"/>
              <a:buChar char="⚫"/>
            </a:pPr>
            <a:r>
              <a:rPr b="1" lang="en-US">
                <a:latin typeface="Times New Roman"/>
                <a:ea typeface="Times New Roman"/>
                <a:cs typeface="Times New Roman"/>
                <a:sym typeface="Times New Roman"/>
              </a:rPr>
              <a:t>Cyberterrorism :</a:t>
            </a:r>
            <a:r>
              <a:rPr lang="en-US">
                <a:latin typeface="Times New Roman"/>
                <a:ea typeface="Times New Roman"/>
                <a:cs typeface="Times New Roman"/>
                <a:sym typeface="Times New Roman"/>
              </a:rPr>
              <a:t> It is define as any persons, group or organization who, with terrorist intent utilize access or aids in accessing computer or computer network or electronics system or electronics device by any available means ,and thereby knowingly engage in or attempts to engage in a terrorist act.</a:t>
            </a:r>
            <a:endParaRPr/>
          </a:p>
          <a:p>
            <a:pPr indent="-274320" lvl="0" marL="274320" rtl="0" algn="just">
              <a:spcBef>
                <a:spcPts val="580"/>
              </a:spcBef>
              <a:spcAft>
                <a:spcPts val="0"/>
              </a:spcAft>
              <a:buSzPts val="2210"/>
              <a:buChar char="⚫"/>
            </a:pPr>
            <a:r>
              <a:rPr lang="en-US">
                <a:latin typeface="Times New Roman"/>
                <a:ea typeface="Times New Roman"/>
                <a:cs typeface="Times New Roman"/>
                <a:sym typeface="Times New Roman"/>
              </a:rPr>
              <a:t>Cyberterrorism is the use of Internet based attacks in terrorist activities, including acts of deliberate, </a:t>
            </a:r>
            <a:r>
              <a:rPr b="1" lang="en-US">
                <a:latin typeface="Times New Roman"/>
                <a:ea typeface="Times New Roman"/>
                <a:cs typeface="Times New Roman"/>
                <a:sym typeface="Times New Roman"/>
              </a:rPr>
              <a:t>large-scale disruption of computer networks,</a:t>
            </a:r>
            <a:r>
              <a:rPr lang="en-US">
                <a:latin typeface="Times New Roman"/>
                <a:ea typeface="Times New Roman"/>
                <a:cs typeface="Times New Roman"/>
                <a:sym typeface="Times New Roman"/>
              </a:rPr>
              <a:t> especially of personal computers attached to the Internet, by the means of tools such as computer viruses.  </a:t>
            </a:r>
            <a:endParaRPr/>
          </a:p>
        </p:txBody>
      </p:sp>
      <p:sp>
        <p:nvSpPr>
          <p:cNvPr id="192" name="Google Shape;192;p12"/>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3"/>
          <p:cNvSpPr txBox="1"/>
          <p:nvPr>
            <p:ph type="title"/>
          </p:nvPr>
        </p:nvSpPr>
        <p:spPr>
          <a:xfrm>
            <a:off x="914400" y="274638"/>
            <a:ext cx="7772400" cy="715962"/>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Cybercrime and Information Security</a:t>
            </a:r>
            <a:endParaRPr/>
          </a:p>
        </p:txBody>
      </p:sp>
      <p:sp>
        <p:nvSpPr>
          <p:cNvPr id="198" name="Google Shape;198;p13"/>
          <p:cNvSpPr txBox="1"/>
          <p:nvPr>
            <p:ph idx="1" type="body"/>
          </p:nvPr>
        </p:nvSpPr>
        <p:spPr>
          <a:xfrm>
            <a:off x="914400" y="1143000"/>
            <a:ext cx="7772400" cy="4876800"/>
          </a:xfrm>
          <a:prstGeom prst="rect">
            <a:avLst/>
          </a:prstGeom>
          <a:noFill/>
          <a:ln>
            <a:noFill/>
          </a:ln>
        </p:spPr>
        <p:txBody>
          <a:bodyPr anchorCtr="0" anchor="t" bIns="45700" lIns="91425" spcFirstLastPara="1" rIns="91425" wrap="square" tIns="45700">
            <a:normAutofit/>
          </a:bodyPr>
          <a:lstStyle/>
          <a:p>
            <a:pPr indent="-274320" lvl="0" marL="274320" rtl="0" algn="just">
              <a:spcBef>
                <a:spcPts val="0"/>
              </a:spcBef>
              <a:spcAft>
                <a:spcPts val="0"/>
              </a:spcAft>
              <a:buSzPts val="2210"/>
              <a:buChar char="⚫"/>
            </a:pPr>
            <a:r>
              <a:rPr lang="en-US">
                <a:latin typeface="Times New Roman"/>
                <a:ea typeface="Times New Roman"/>
                <a:cs typeface="Times New Roman"/>
                <a:sym typeface="Times New Roman"/>
              </a:rPr>
              <a:t>Lack of information security gives rise to cybercrime.</a:t>
            </a:r>
            <a:endParaRPr/>
          </a:p>
          <a:p>
            <a:pPr indent="-274320" lvl="0" marL="274320" rtl="0" algn="just">
              <a:spcBef>
                <a:spcPts val="580"/>
              </a:spcBef>
              <a:spcAft>
                <a:spcPts val="0"/>
              </a:spcAft>
              <a:buSzPts val="2210"/>
              <a:buChar char="⚫"/>
            </a:pPr>
            <a:r>
              <a:rPr lang="en-US">
                <a:latin typeface="Times New Roman"/>
                <a:ea typeface="Times New Roman"/>
                <a:cs typeface="Times New Roman"/>
                <a:sym typeface="Times New Roman"/>
              </a:rPr>
              <a:t>Vulnerability in system / unprotected communication /security compromise at sender and receiving end gives birth to cybercrime.</a:t>
            </a:r>
            <a:endParaRPr/>
          </a:p>
          <a:p>
            <a:pPr indent="-274320" lvl="0" marL="274320" rtl="0" algn="just">
              <a:spcBef>
                <a:spcPts val="580"/>
              </a:spcBef>
              <a:spcAft>
                <a:spcPts val="0"/>
              </a:spcAft>
              <a:buSzPts val="2210"/>
              <a:buChar char="⚫"/>
            </a:pPr>
            <a:r>
              <a:rPr lang="en-US">
                <a:latin typeface="Times New Roman"/>
                <a:ea typeface="Times New Roman"/>
                <a:cs typeface="Times New Roman"/>
                <a:sym typeface="Times New Roman"/>
              </a:rPr>
              <a:t>Cybersecurity : Cybersecurity means protection  of information, equipments, devices, computer ,computer resource , communication devices, unauthorized access and use of information stored in computer, disclosure, disruption, modification or destruction. </a:t>
            </a:r>
            <a:endParaRPr/>
          </a:p>
        </p:txBody>
      </p:sp>
      <p:sp>
        <p:nvSpPr>
          <p:cNvPr id="199" name="Google Shape;199;p13"/>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4"/>
          <p:cNvSpPr txBox="1"/>
          <p:nvPr>
            <p:ph type="title"/>
          </p:nvPr>
        </p:nvSpPr>
        <p:spPr>
          <a:xfrm>
            <a:off x="914400" y="274638"/>
            <a:ext cx="7772400" cy="868362"/>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Cybercriminals</a:t>
            </a:r>
            <a:endParaRPr/>
          </a:p>
        </p:txBody>
      </p:sp>
      <p:sp>
        <p:nvSpPr>
          <p:cNvPr id="205" name="Google Shape;205;p14"/>
          <p:cNvSpPr txBox="1"/>
          <p:nvPr>
            <p:ph idx="1" type="body"/>
          </p:nvPr>
        </p:nvSpPr>
        <p:spPr>
          <a:xfrm>
            <a:off x="914400" y="1066800"/>
            <a:ext cx="7772400" cy="5181600"/>
          </a:xfrm>
          <a:prstGeom prst="rect">
            <a:avLst/>
          </a:prstGeom>
          <a:noFill/>
          <a:ln>
            <a:noFill/>
          </a:ln>
        </p:spPr>
        <p:txBody>
          <a:bodyPr anchorCtr="0" anchor="t" bIns="45700" lIns="91425" spcFirstLastPara="1" rIns="91425" wrap="square" tIns="45700">
            <a:normAutofit fontScale="92500" lnSpcReduction="10000"/>
          </a:bodyPr>
          <a:lstStyle/>
          <a:p>
            <a:pPr indent="-274320" lvl="0" marL="274320" rtl="0" algn="l">
              <a:spcBef>
                <a:spcPts val="0"/>
              </a:spcBef>
              <a:spcAft>
                <a:spcPts val="0"/>
              </a:spcAft>
              <a:buSzPct val="85000"/>
              <a:buChar char="⚫"/>
            </a:pPr>
            <a:r>
              <a:rPr lang="en-US">
                <a:latin typeface="Times New Roman"/>
                <a:ea typeface="Times New Roman"/>
                <a:cs typeface="Times New Roman"/>
                <a:sym typeface="Times New Roman"/>
              </a:rPr>
              <a:t>Cybercrime involves activities,</a:t>
            </a:r>
            <a:endParaRPr/>
          </a:p>
          <a:p>
            <a:pPr indent="-274320" lvl="0" marL="274320" rtl="0" algn="l">
              <a:spcBef>
                <a:spcPts val="580"/>
              </a:spcBef>
              <a:spcAft>
                <a:spcPts val="0"/>
              </a:spcAft>
              <a:buSzPct val="85000"/>
              <a:buFont typeface="Noto Sans Symbols"/>
              <a:buNone/>
            </a:pPr>
            <a:r>
              <a:rPr lang="en-US">
                <a:latin typeface="Times New Roman"/>
                <a:ea typeface="Times New Roman"/>
                <a:cs typeface="Times New Roman"/>
                <a:sym typeface="Times New Roman"/>
              </a:rPr>
              <a:t>                   - child pornography</a:t>
            </a:r>
            <a:endParaRPr/>
          </a:p>
          <a:p>
            <a:pPr indent="-274320" lvl="0" marL="274320" rtl="0" algn="l">
              <a:spcBef>
                <a:spcPts val="580"/>
              </a:spcBef>
              <a:spcAft>
                <a:spcPts val="0"/>
              </a:spcAft>
              <a:buSzPct val="85000"/>
              <a:buFont typeface="Noto Sans Symbols"/>
              <a:buNone/>
            </a:pPr>
            <a:r>
              <a:rPr lang="en-US">
                <a:latin typeface="Times New Roman"/>
                <a:ea typeface="Times New Roman"/>
                <a:cs typeface="Times New Roman"/>
                <a:sym typeface="Times New Roman"/>
              </a:rPr>
              <a:t>                    - credit card fraud</a:t>
            </a:r>
            <a:endParaRPr/>
          </a:p>
          <a:p>
            <a:pPr indent="-274320" lvl="0" marL="274320" rtl="0" algn="l">
              <a:spcBef>
                <a:spcPts val="580"/>
              </a:spcBef>
              <a:spcAft>
                <a:spcPts val="0"/>
              </a:spcAft>
              <a:buSzPct val="85000"/>
              <a:buFont typeface="Noto Sans Symbols"/>
              <a:buNone/>
            </a:pPr>
            <a:r>
              <a:rPr lang="en-US">
                <a:latin typeface="Times New Roman"/>
                <a:ea typeface="Times New Roman"/>
                <a:cs typeface="Times New Roman"/>
                <a:sym typeface="Times New Roman"/>
              </a:rPr>
              <a:t>                    - defacing web site</a:t>
            </a:r>
            <a:endParaRPr/>
          </a:p>
          <a:p>
            <a:pPr indent="-274320" lvl="0" marL="274320" rtl="0" algn="l">
              <a:spcBef>
                <a:spcPts val="580"/>
              </a:spcBef>
              <a:spcAft>
                <a:spcPts val="0"/>
              </a:spcAft>
              <a:buSzPct val="85000"/>
              <a:buFont typeface="Noto Sans Symbols"/>
              <a:buNone/>
            </a:pPr>
            <a:r>
              <a:rPr lang="en-US">
                <a:latin typeface="Times New Roman"/>
                <a:ea typeface="Times New Roman"/>
                <a:cs typeface="Times New Roman"/>
                <a:sym typeface="Times New Roman"/>
              </a:rPr>
              <a:t>                    - gaining unauth. access of computer ,online info.</a:t>
            </a:r>
            <a:endParaRPr/>
          </a:p>
          <a:p>
            <a:pPr indent="-274320" lvl="0" marL="274320" rtl="0" algn="l">
              <a:spcBef>
                <a:spcPts val="580"/>
              </a:spcBef>
              <a:spcAft>
                <a:spcPts val="0"/>
              </a:spcAft>
              <a:buSzPct val="85000"/>
              <a:buFont typeface="Noto Sans Symbols"/>
              <a:buNone/>
            </a:pPr>
            <a:r>
              <a:rPr lang="en-US">
                <a:latin typeface="Times New Roman"/>
                <a:ea typeface="Times New Roman"/>
                <a:cs typeface="Times New Roman"/>
                <a:sym typeface="Times New Roman"/>
              </a:rPr>
              <a:t>                    - ignoring /breaking  s/w licenses , stealing  of  </a:t>
            </a:r>
            <a:endParaRPr/>
          </a:p>
          <a:p>
            <a:pPr indent="-274320" lvl="0" marL="274320" rtl="0" algn="l">
              <a:spcBef>
                <a:spcPts val="580"/>
              </a:spcBef>
              <a:spcAft>
                <a:spcPts val="0"/>
              </a:spcAft>
              <a:buSzPct val="85000"/>
              <a:buFont typeface="Noto Sans Symbols"/>
              <a:buNone/>
            </a:pPr>
            <a:r>
              <a:rPr lang="en-US">
                <a:latin typeface="Times New Roman"/>
                <a:ea typeface="Times New Roman"/>
                <a:cs typeface="Times New Roman"/>
                <a:sym typeface="Times New Roman"/>
              </a:rPr>
              <a:t>                       identity.</a:t>
            </a:r>
            <a:endParaRPr/>
          </a:p>
          <a:p>
            <a:pPr indent="-274320" lvl="0" marL="274320" rtl="0" algn="l">
              <a:spcBef>
                <a:spcPts val="580"/>
              </a:spcBef>
              <a:spcAft>
                <a:spcPts val="0"/>
              </a:spcAft>
              <a:buSzPct val="85000"/>
              <a:buFont typeface="Noto Sans Symbols"/>
              <a:buNone/>
            </a:pPr>
            <a:r>
              <a:rPr lang="en-US">
                <a:latin typeface="Times New Roman"/>
                <a:ea typeface="Times New Roman"/>
                <a:cs typeface="Times New Roman"/>
                <a:sym typeface="Times New Roman"/>
              </a:rPr>
              <a:t>   Types of cybercriminals</a:t>
            </a:r>
            <a:endParaRPr/>
          </a:p>
          <a:p>
            <a:pPr indent="-274320" lvl="0" marL="274320" rtl="0" algn="l">
              <a:spcBef>
                <a:spcPts val="580"/>
              </a:spcBef>
              <a:spcAft>
                <a:spcPts val="0"/>
              </a:spcAft>
              <a:buSzPct val="85000"/>
              <a:buFont typeface="Noto Sans Symbols"/>
              <a:buNone/>
            </a:pPr>
            <a:r>
              <a:rPr lang="en-US">
                <a:latin typeface="Times New Roman"/>
                <a:ea typeface="Times New Roman"/>
                <a:cs typeface="Times New Roman"/>
                <a:sym typeface="Times New Roman"/>
              </a:rPr>
              <a:t>  1. Cybercriminals  -hungry for recognition.</a:t>
            </a:r>
            <a:endParaRPr/>
          </a:p>
          <a:p>
            <a:pPr indent="-274320" lvl="0" marL="274320" rtl="0" algn="l">
              <a:spcBef>
                <a:spcPts val="580"/>
              </a:spcBef>
              <a:spcAft>
                <a:spcPts val="0"/>
              </a:spcAft>
              <a:buSzPct val="85000"/>
              <a:buFont typeface="Noto Sans Symbols"/>
              <a:buNone/>
            </a:pPr>
            <a:r>
              <a:rPr lang="en-US">
                <a:latin typeface="Times New Roman"/>
                <a:ea typeface="Times New Roman"/>
                <a:cs typeface="Times New Roman"/>
                <a:sym typeface="Times New Roman"/>
              </a:rPr>
              <a:t>  2. Cybercriminals– gain financial benefits.</a:t>
            </a:r>
            <a:endParaRPr/>
          </a:p>
          <a:p>
            <a:pPr indent="-274320" lvl="0" marL="274320" rtl="0" algn="l">
              <a:spcBef>
                <a:spcPts val="580"/>
              </a:spcBef>
              <a:spcAft>
                <a:spcPts val="0"/>
              </a:spcAft>
              <a:buSzPct val="85000"/>
              <a:buFont typeface="Noto Sans Symbols"/>
              <a:buNone/>
            </a:pPr>
            <a:r>
              <a:rPr lang="en-US">
                <a:latin typeface="Times New Roman"/>
                <a:ea typeface="Times New Roman"/>
                <a:cs typeface="Times New Roman"/>
                <a:sym typeface="Times New Roman"/>
              </a:rPr>
              <a:t>  3. Cybercriminals– insider</a:t>
            </a:r>
            <a:endParaRPr/>
          </a:p>
          <a:p>
            <a:pPr indent="-274320" lvl="0" marL="274320" rtl="0" algn="l">
              <a:spcBef>
                <a:spcPts val="580"/>
              </a:spcBef>
              <a:spcAft>
                <a:spcPts val="0"/>
              </a:spcAft>
              <a:buSzPct val="85000"/>
              <a:buFont typeface="Noto Sans Symbols"/>
              <a:buNone/>
            </a:pPr>
            <a:r>
              <a:rPr lang="en-US">
                <a:latin typeface="Times New Roman"/>
                <a:ea typeface="Times New Roman"/>
                <a:cs typeface="Times New Roman"/>
                <a:sym typeface="Times New Roman"/>
              </a:rPr>
              <a:t> </a:t>
            </a:r>
            <a:endParaRPr/>
          </a:p>
        </p:txBody>
      </p:sp>
      <p:sp>
        <p:nvSpPr>
          <p:cNvPr id="206" name="Google Shape;206;p14"/>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5"/>
          <p:cNvSpPr txBox="1"/>
          <p:nvPr>
            <p:ph type="title"/>
          </p:nvPr>
        </p:nvSpPr>
        <p:spPr>
          <a:xfrm>
            <a:off x="914400" y="274638"/>
            <a:ext cx="7772400" cy="715962"/>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Classification of cybercrime</a:t>
            </a:r>
            <a:endParaRPr/>
          </a:p>
        </p:txBody>
      </p:sp>
      <p:sp>
        <p:nvSpPr>
          <p:cNvPr id="212" name="Google Shape;212;p15"/>
          <p:cNvSpPr txBox="1"/>
          <p:nvPr>
            <p:ph idx="1" type="body"/>
          </p:nvPr>
        </p:nvSpPr>
        <p:spPr>
          <a:xfrm>
            <a:off x="914400" y="1143000"/>
            <a:ext cx="7772400" cy="4876800"/>
          </a:xfrm>
          <a:prstGeom prst="rect">
            <a:avLst/>
          </a:prstGeom>
          <a:noFill/>
          <a:ln>
            <a:noFill/>
          </a:ln>
        </p:spPr>
        <p:txBody>
          <a:bodyPr anchorCtr="0" anchor="t" bIns="45700" lIns="91425" spcFirstLastPara="1" rIns="91425" wrap="square" tIns="45700">
            <a:normAutofit fontScale="85000" lnSpcReduction="20000"/>
          </a:bodyPr>
          <a:lstStyle/>
          <a:p>
            <a:pPr indent="-274320" lvl="0" marL="274320" rtl="0" algn="just">
              <a:spcBef>
                <a:spcPts val="0"/>
              </a:spcBef>
              <a:spcAft>
                <a:spcPts val="0"/>
              </a:spcAft>
              <a:buSzPct val="85000"/>
              <a:buChar char="⚫"/>
            </a:pPr>
            <a:r>
              <a:rPr lang="en-US">
                <a:latin typeface="Times New Roman"/>
                <a:ea typeface="Times New Roman"/>
                <a:cs typeface="Times New Roman"/>
                <a:sym typeface="Times New Roman"/>
              </a:rPr>
              <a:t>Cybercrime against  individual</a:t>
            </a:r>
            <a:endParaRPr/>
          </a:p>
          <a:p>
            <a:pPr indent="-274320" lvl="0" marL="274320" rtl="0" algn="just">
              <a:spcBef>
                <a:spcPts val="580"/>
              </a:spcBef>
              <a:spcAft>
                <a:spcPts val="0"/>
              </a:spcAft>
              <a:buSzPct val="85000"/>
              <a:buFont typeface="Noto Sans Symbols"/>
              <a:buNone/>
            </a:pPr>
            <a:r>
              <a:rPr lang="en-US">
                <a:latin typeface="Times New Roman"/>
                <a:ea typeface="Times New Roman"/>
                <a:cs typeface="Times New Roman"/>
                <a:sym typeface="Times New Roman"/>
              </a:rPr>
              <a:t>   - E mail spoofing and online fraud. :  A spoofed E-mail is  one that appear to originate from one source but actually has been send from another source.</a:t>
            </a:r>
            <a:endParaRPr/>
          </a:p>
          <a:p>
            <a:pPr indent="-274320" lvl="0" marL="274320" rtl="0" algn="just">
              <a:spcBef>
                <a:spcPts val="580"/>
              </a:spcBef>
              <a:spcAft>
                <a:spcPts val="0"/>
              </a:spcAft>
              <a:buSzPct val="85000"/>
              <a:buFont typeface="Noto Sans Symbols"/>
              <a:buNone/>
            </a:pPr>
            <a:r>
              <a:rPr lang="en-US">
                <a:latin typeface="Times New Roman"/>
                <a:ea typeface="Times New Roman"/>
                <a:cs typeface="Times New Roman"/>
                <a:sym typeface="Times New Roman"/>
              </a:rPr>
              <a:t>   - </a:t>
            </a:r>
            <a:r>
              <a:rPr b="1" lang="en-US">
                <a:latin typeface="Times New Roman"/>
                <a:ea typeface="Times New Roman"/>
                <a:cs typeface="Times New Roman"/>
                <a:sym typeface="Times New Roman"/>
              </a:rPr>
              <a:t>Phishing</a:t>
            </a:r>
            <a:endParaRPr/>
          </a:p>
          <a:p>
            <a:pPr indent="-274320" lvl="0" marL="274320" rtl="0" algn="just">
              <a:spcBef>
                <a:spcPts val="580"/>
              </a:spcBef>
              <a:spcAft>
                <a:spcPts val="0"/>
              </a:spcAft>
              <a:buSzPct val="85000"/>
              <a:buFont typeface="Noto Sans Symbols"/>
              <a:buNone/>
            </a:pPr>
            <a:r>
              <a:rPr lang="en-US">
                <a:latin typeface="Times New Roman"/>
                <a:ea typeface="Times New Roman"/>
                <a:cs typeface="Times New Roman"/>
                <a:sym typeface="Times New Roman"/>
              </a:rPr>
              <a:t>   - Spamming : People who create electronics spam are  called spammers. ( Bulk mail )</a:t>
            </a:r>
            <a:endParaRPr/>
          </a:p>
          <a:p>
            <a:pPr indent="-274320" lvl="0" marL="274320" rtl="0" algn="just">
              <a:spcBef>
                <a:spcPts val="580"/>
              </a:spcBef>
              <a:spcAft>
                <a:spcPts val="0"/>
              </a:spcAft>
              <a:buSzPct val="85000"/>
              <a:buFont typeface="Noto Sans Symbols"/>
              <a:buNone/>
            </a:pPr>
            <a:r>
              <a:rPr lang="en-US">
                <a:latin typeface="Times New Roman"/>
                <a:ea typeface="Times New Roman"/>
                <a:cs typeface="Times New Roman"/>
                <a:sym typeface="Times New Roman"/>
              </a:rPr>
              <a:t>   - Cyber defamation (insult) :  Computer is used  for  defamation. ( spoken word , action, body language ) </a:t>
            </a:r>
            <a:endParaRPr/>
          </a:p>
          <a:p>
            <a:pPr indent="-274320" lvl="0" marL="274320" rtl="0" algn="just">
              <a:spcBef>
                <a:spcPts val="580"/>
              </a:spcBef>
              <a:spcAft>
                <a:spcPts val="0"/>
              </a:spcAft>
              <a:buSzPct val="85000"/>
              <a:buFont typeface="Noto Sans Symbols"/>
              <a:buNone/>
            </a:pPr>
            <a:r>
              <a:rPr lang="en-US">
                <a:latin typeface="Times New Roman"/>
                <a:ea typeface="Times New Roman"/>
                <a:cs typeface="Times New Roman"/>
                <a:sym typeface="Times New Roman"/>
              </a:rPr>
              <a:t>   - Cyber Stalking and harassment   : Cyber Stalking is the use of  the internet or other electronic means to harass an individual, a group of individuals, or an organization.  </a:t>
            </a:r>
            <a:endParaRPr/>
          </a:p>
          <a:p>
            <a:pPr indent="-274320" lvl="0" marL="274320" rtl="0" algn="l">
              <a:spcBef>
                <a:spcPts val="580"/>
              </a:spcBef>
              <a:spcAft>
                <a:spcPts val="0"/>
              </a:spcAft>
              <a:buSzPct val="85000"/>
              <a:buFont typeface="Noto Sans Symbols"/>
              <a:buNone/>
            </a:pPr>
            <a:r>
              <a:t/>
            </a:r>
            <a:endParaRPr>
              <a:latin typeface="Times New Roman"/>
              <a:ea typeface="Times New Roman"/>
              <a:cs typeface="Times New Roman"/>
              <a:sym typeface="Times New Roman"/>
            </a:endParaRPr>
          </a:p>
          <a:p>
            <a:pPr indent="-274320" lvl="0" marL="274320" rtl="0" algn="l">
              <a:spcBef>
                <a:spcPts val="580"/>
              </a:spcBef>
              <a:spcAft>
                <a:spcPts val="0"/>
              </a:spcAft>
              <a:buSzPct val="85000"/>
              <a:buFont typeface="Noto Sans Symbols"/>
              <a:buNone/>
            </a:pPr>
            <a:r>
              <a:t/>
            </a:r>
            <a:endParaRPr>
              <a:latin typeface="Times New Roman"/>
              <a:ea typeface="Times New Roman"/>
              <a:cs typeface="Times New Roman"/>
              <a:sym typeface="Times New Roman"/>
            </a:endParaRPr>
          </a:p>
          <a:p>
            <a:pPr indent="-274320" lvl="0" marL="274320" rtl="0" algn="l">
              <a:spcBef>
                <a:spcPts val="580"/>
              </a:spcBef>
              <a:spcAft>
                <a:spcPts val="0"/>
              </a:spcAft>
              <a:buSzPct val="85000"/>
              <a:buFont typeface="Noto Sans Symbols"/>
              <a:buNone/>
            </a:pPr>
            <a:r>
              <a:rPr lang="en-US">
                <a:latin typeface="Times New Roman"/>
                <a:ea typeface="Times New Roman"/>
                <a:cs typeface="Times New Roman"/>
                <a:sym typeface="Times New Roman"/>
              </a:rPr>
              <a:t>   </a:t>
            </a:r>
            <a:endParaRPr/>
          </a:p>
        </p:txBody>
      </p:sp>
      <p:sp>
        <p:nvSpPr>
          <p:cNvPr id="213" name="Google Shape;213;p15"/>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6"/>
          <p:cNvSpPr txBox="1"/>
          <p:nvPr>
            <p:ph type="title"/>
          </p:nvPr>
        </p:nvSpPr>
        <p:spPr>
          <a:xfrm>
            <a:off x="914400" y="274638"/>
            <a:ext cx="7772400" cy="563562"/>
          </a:xfrm>
          <a:prstGeom prst="rect">
            <a:avLst/>
          </a:prstGeom>
          <a:noFill/>
          <a:ln>
            <a:noFill/>
          </a:ln>
        </p:spPr>
        <p:txBody>
          <a:bodyPr anchorCtr="0" anchor="b" bIns="91425" lIns="91425" spcFirstLastPara="1" rIns="91425" wrap="square" tIns="45700">
            <a:no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Classification of cybercrime</a:t>
            </a:r>
            <a:endParaRPr/>
          </a:p>
        </p:txBody>
      </p:sp>
      <p:sp>
        <p:nvSpPr>
          <p:cNvPr id="219" name="Google Shape;219;p16"/>
          <p:cNvSpPr txBox="1"/>
          <p:nvPr>
            <p:ph idx="1" type="body"/>
          </p:nvPr>
        </p:nvSpPr>
        <p:spPr>
          <a:xfrm>
            <a:off x="914400" y="838200"/>
            <a:ext cx="7772400" cy="51816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Font typeface="Noto Sans Symbols"/>
              <a:buNone/>
            </a:pPr>
            <a:r>
              <a:rPr lang="en-US">
                <a:latin typeface="Times New Roman"/>
                <a:ea typeface="Times New Roman"/>
                <a:cs typeface="Times New Roman"/>
                <a:sym typeface="Times New Roman"/>
              </a:rPr>
              <a:t> - Computer Sabotage (disturb): To hamper the functionality of computer by introducing </a:t>
            </a:r>
            <a:r>
              <a:rPr lang="en-US">
                <a:solidFill>
                  <a:srgbClr val="FF0000"/>
                </a:solidFill>
                <a:latin typeface="Times New Roman"/>
                <a:ea typeface="Times New Roman"/>
                <a:cs typeface="Times New Roman"/>
                <a:sym typeface="Times New Roman"/>
              </a:rPr>
              <a:t>virus, worms or logic bomb ,</a:t>
            </a:r>
            <a:r>
              <a:rPr lang="en-US">
                <a:latin typeface="Times New Roman"/>
                <a:ea typeface="Times New Roman"/>
                <a:cs typeface="Times New Roman"/>
                <a:sym typeface="Times New Roman"/>
              </a:rPr>
              <a:t>is refer to as computer sabotage. </a:t>
            </a:r>
            <a:endParaRPr/>
          </a:p>
          <a:p>
            <a:pPr indent="-274320" lvl="0" marL="274320" rtl="0" algn="l">
              <a:spcBef>
                <a:spcPts val="580"/>
              </a:spcBef>
              <a:spcAft>
                <a:spcPts val="0"/>
              </a:spcAft>
              <a:buSzPts val="2210"/>
              <a:buFont typeface="Noto Sans Symbols"/>
              <a:buNone/>
            </a:pPr>
            <a:r>
              <a:rPr lang="en-US">
                <a:latin typeface="Times New Roman"/>
                <a:ea typeface="Times New Roman"/>
                <a:cs typeface="Times New Roman"/>
                <a:sym typeface="Times New Roman"/>
              </a:rPr>
              <a:t>   -Pornographic offenses .</a:t>
            </a:r>
            <a:endParaRPr/>
          </a:p>
          <a:p>
            <a:pPr indent="-274320" lvl="0" marL="274320" rtl="0" algn="l">
              <a:spcBef>
                <a:spcPts val="580"/>
              </a:spcBef>
              <a:spcAft>
                <a:spcPts val="0"/>
              </a:spcAft>
              <a:buSzPts val="2210"/>
              <a:buFont typeface="Noto Sans Symbols"/>
              <a:buNone/>
            </a:pPr>
            <a:r>
              <a:rPr lang="en-US">
                <a:latin typeface="Times New Roman"/>
                <a:ea typeface="Times New Roman"/>
                <a:cs typeface="Times New Roman"/>
                <a:sym typeface="Times New Roman"/>
              </a:rPr>
              <a:t>   -Password sniffing. </a:t>
            </a:r>
            <a:endParaRPr/>
          </a:p>
          <a:p>
            <a:pPr indent="-274320" lvl="0" marL="274320" rtl="0" algn="l">
              <a:spcBef>
                <a:spcPts val="580"/>
              </a:spcBef>
              <a:spcAft>
                <a:spcPts val="0"/>
              </a:spcAft>
              <a:buSzPts val="2210"/>
              <a:buFont typeface="Noto Sans Symbols"/>
              <a:buNone/>
            </a:pPr>
            <a:r>
              <a:rPr lang="en-US">
                <a:latin typeface="Times New Roman"/>
                <a:ea typeface="Times New Roman"/>
                <a:cs typeface="Times New Roman"/>
                <a:sym typeface="Times New Roman"/>
              </a:rPr>
              <a:t>         -  Attacker will sniff credential (Password).</a:t>
            </a:r>
            <a:endParaRPr/>
          </a:p>
          <a:p>
            <a:pPr indent="-514350" lvl="0" marL="514350" rtl="0" algn="l">
              <a:spcBef>
                <a:spcPts val="580"/>
              </a:spcBef>
              <a:spcAft>
                <a:spcPts val="0"/>
              </a:spcAft>
              <a:buSzPts val="2210"/>
              <a:buFont typeface="Noto Sans Symbols"/>
              <a:buNone/>
            </a:pPr>
            <a:r>
              <a:rPr lang="en-US">
                <a:latin typeface="Times New Roman"/>
                <a:ea typeface="Times New Roman"/>
                <a:cs typeface="Times New Roman"/>
                <a:sym typeface="Times New Roman"/>
              </a:rPr>
              <a:t>- Cybercrime against property</a:t>
            </a:r>
            <a:endParaRPr/>
          </a:p>
          <a:p>
            <a:pPr indent="-514350" lvl="0" marL="514350" rtl="0" algn="l">
              <a:spcBef>
                <a:spcPts val="580"/>
              </a:spcBef>
              <a:spcAft>
                <a:spcPts val="0"/>
              </a:spcAft>
              <a:buSzPts val="2210"/>
              <a:buFont typeface="Noto Sans Symbols"/>
              <a:buNone/>
            </a:pPr>
            <a:r>
              <a:rPr lang="en-US">
                <a:latin typeface="Times New Roman"/>
                <a:ea typeface="Times New Roman"/>
                <a:cs typeface="Times New Roman"/>
                <a:sym typeface="Times New Roman"/>
              </a:rPr>
              <a:t>    - Credit card fraud.</a:t>
            </a:r>
            <a:endParaRPr/>
          </a:p>
          <a:p>
            <a:pPr indent="-514350" lvl="0" marL="514350" rtl="0" algn="l">
              <a:spcBef>
                <a:spcPts val="580"/>
              </a:spcBef>
              <a:spcAft>
                <a:spcPts val="0"/>
              </a:spcAft>
              <a:buSzPts val="2210"/>
              <a:buFont typeface="Noto Sans Symbols"/>
              <a:buNone/>
            </a:pPr>
            <a:r>
              <a:rPr lang="en-US">
                <a:latin typeface="Times New Roman"/>
                <a:ea typeface="Times New Roman"/>
                <a:cs typeface="Times New Roman"/>
                <a:sym typeface="Times New Roman"/>
              </a:rPr>
              <a:t>    - Intellectual Property fraud. </a:t>
            </a:r>
            <a:endParaRPr/>
          </a:p>
          <a:p>
            <a:pPr indent="-514350" lvl="0" marL="514350" rtl="0" algn="l">
              <a:spcBef>
                <a:spcPts val="580"/>
              </a:spcBef>
              <a:spcAft>
                <a:spcPts val="0"/>
              </a:spcAft>
              <a:buSzPts val="2210"/>
              <a:buFont typeface="Noto Sans Symbols"/>
              <a:buNone/>
            </a:pPr>
            <a:r>
              <a:rPr lang="en-US">
                <a:latin typeface="Times New Roman"/>
                <a:ea typeface="Times New Roman"/>
                <a:cs typeface="Times New Roman"/>
                <a:sym typeface="Times New Roman"/>
              </a:rPr>
              <a:t>             - Illegal use of software /hardware.</a:t>
            </a:r>
            <a:endParaRPr/>
          </a:p>
          <a:p>
            <a:pPr indent="-514350" lvl="0" marL="514350" rtl="0" algn="l">
              <a:spcBef>
                <a:spcPts val="580"/>
              </a:spcBef>
              <a:spcAft>
                <a:spcPts val="0"/>
              </a:spcAft>
              <a:buSzPts val="2210"/>
              <a:buFont typeface="Noto Sans Symbols"/>
              <a:buNone/>
            </a:pPr>
            <a:r>
              <a:rPr lang="en-US">
                <a:latin typeface="Times New Roman"/>
                <a:ea typeface="Times New Roman"/>
                <a:cs typeface="Times New Roman"/>
                <a:sym typeface="Times New Roman"/>
              </a:rPr>
              <a:t>             - violation of copyright  </a:t>
            </a:r>
            <a:endParaRPr>
              <a:latin typeface="Times New Roman"/>
              <a:ea typeface="Times New Roman"/>
              <a:cs typeface="Times New Roman"/>
              <a:sym typeface="Times New Roman"/>
            </a:endParaRPr>
          </a:p>
        </p:txBody>
      </p:sp>
      <p:sp>
        <p:nvSpPr>
          <p:cNvPr id="220" name="Google Shape;220;p16"/>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7"/>
          <p:cNvSpPr txBox="1"/>
          <p:nvPr>
            <p:ph type="title"/>
          </p:nvPr>
        </p:nvSpPr>
        <p:spPr>
          <a:xfrm>
            <a:off x="914400" y="274638"/>
            <a:ext cx="7772400" cy="639762"/>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Classification of cybercrime</a:t>
            </a:r>
            <a:endParaRPr/>
          </a:p>
        </p:txBody>
      </p:sp>
      <p:sp>
        <p:nvSpPr>
          <p:cNvPr id="226" name="Google Shape;226;p17"/>
          <p:cNvSpPr txBox="1"/>
          <p:nvPr>
            <p:ph idx="1" type="body"/>
          </p:nvPr>
        </p:nvSpPr>
        <p:spPr>
          <a:xfrm>
            <a:off x="838200" y="914400"/>
            <a:ext cx="7772400" cy="5181600"/>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just">
              <a:spcBef>
                <a:spcPts val="0"/>
              </a:spcBef>
              <a:spcAft>
                <a:spcPts val="0"/>
              </a:spcAft>
              <a:buSzPct val="85000"/>
              <a:buChar char="⚫"/>
            </a:pPr>
            <a:r>
              <a:rPr lang="en-US">
                <a:latin typeface="Times New Roman"/>
                <a:ea typeface="Times New Roman"/>
                <a:cs typeface="Times New Roman"/>
                <a:sym typeface="Times New Roman"/>
              </a:rPr>
              <a:t>Cybercrime against organization</a:t>
            </a:r>
            <a:endParaRPr/>
          </a:p>
          <a:p>
            <a:pPr indent="-274320" lvl="0" marL="274320" rtl="0" algn="just">
              <a:spcBef>
                <a:spcPts val="580"/>
              </a:spcBef>
              <a:spcAft>
                <a:spcPts val="0"/>
              </a:spcAft>
              <a:buSzPct val="85000"/>
              <a:buFont typeface="Noto Sans Symbols"/>
              <a:buNone/>
            </a:pPr>
            <a:r>
              <a:rPr lang="en-US">
                <a:latin typeface="Times New Roman"/>
                <a:ea typeface="Times New Roman"/>
                <a:cs typeface="Times New Roman"/>
                <a:sym typeface="Times New Roman"/>
              </a:rPr>
              <a:t>      - Unauthorized access of computer.</a:t>
            </a:r>
            <a:endParaRPr/>
          </a:p>
          <a:p>
            <a:pPr indent="-274320" lvl="0" marL="274320" rtl="0" algn="just">
              <a:spcBef>
                <a:spcPts val="580"/>
              </a:spcBef>
              <a:spcAft>
                <a:spcPts val="0"/>
              </a:spcAft>
              <a:buSzPct val="85000"/>
              <a:buFont typeface="Noto Sans Symbols"/>
              <a:buNone/>
            </a:pPr>
            <a:r>
              <a:rPr lang="en-US">
                <a:latin typeface="Times New Roman"/>
                <a:ea typeface="Times New Roman"/>
                <a:cs typeface="Times New Roman"/>
                <a:sym typeface="Times New Roman"/>
              </a:rPr>
              <a:t>       - Password sniffing.</a:t>
            </a:r>
            <a:endParaRPr/>
          </a:p>
          <a:p>
            <a:pPr indent="-274320" lvl="0" marL="274320" rtl="0" algn="just">
              <a:spcBef>
                <a:spcPts val="580"/>
              </a:spcBef>
              <a:spcAft>
                <a:spcPts val="0"/>
              </a:spcAft>
              <a:buSzPct val="85000"/>
              <a:buFont typeface="Noto Sans Symbols"/>
              <a:buNone/>
            </a:pPr>
            <a:r>
              <a:rPr lang="en-US">
                <a:latin typeface="Times New Roman"/>
                <a:ea typeface="Times New Roman"/>
                <a:cs typeface="Times New Roman"/>
                <a:sym typeface="Times New Roman"/>
              </a:rPr>
              <a:t>       - DoS. ( resource and service denial ) </a:t>
            </a:r>
            <a:endParaRPr/>
          </a:p>
          <a:p>
            <a:pPr indent="-274320" lvl="0" marL="274320" rtl="0" algn="just">
              <a:spcBef>
                <a:spcPts val="580"/>
              </a:spcBef>
              <a:spcAft>
                <a:spcPts val="0"/>
              </a:spcAft>
              <a:buSzPct val="85000"/>
              <a:buFont typeface="Noto Sans Symbols"/>
              <a:buNone/>
            </a:pPr>
            <a:r>
              <a:rPr lang="en-US">
                <a:latin typeface="Times New Roman"/>
                <a:ea typeface="Times New Roman"/>
                <a:cs typeface="Times New Roman"/>
                <a:sym typeface="Times New Roman"/>
              </a:rPr>
              <a:t>       - Virus attack/ dissemination (broadcasting )of  Virus.</a:t>
            </a:r>
            <a:endParaRPr/>
          </a:p>
          <a:p>
            <a:pPr indent="-274320" lvl="0" marL="274320" rtl="0" algn="just">
              <a:spcBef>
                <a:spcPts val="580"/>
              </a:spcBef>
              <a:spcAft>
                <a:spcPts val="0"/>
              </a:spcAft>
              <a:buSzPct val="85000"/>
              <a:buFont typeface="Noto Sans Symbols"/>
              <a:buNone/>
            </a:pPr>
            <a:r>
              <a:rPr lang="en-US">
                <a:latin typeface="Times New Roman"/>
                <a:ea typeface="Times New Roman"/>
                <a:cs typeface="Times New Roman"/>
                <a:sym typeface="Times New Roman"/>
              </a:rPr>
              <a:t>       - E-mail bombing / mail bomb.</a:t>
            </a:r>
            <a:endParaRPr/>
          </a:p>
          <a:p>
            <a:pPr indent="-274320" lvl="0" marL="274320" rtl="0" algn="just">
              <a:spcBef>
                <a:spcPts val="580"/>
              </a:spcBef>
              <a:spcAft>
                <a:spcPts val="0"/>
              </a:spcAft>
              <a:buSzPct val="85000"/>
              <a:buNone/>
            </a:pPr>
            <a:r>
              <a:rPr lang="en-US">
                <a:latin typeface="Times New Roman"/>
                <a:ea typeface="Times New Roman"/>
                <a:cs typeface="Times New Roman"/>
                <a:sym typeface="Times New Roman"/>
              </a:rPr>
              <a:t>       - salami attack ( an attacker steals the money in small amounts.)</a:t>
            </a:r>
            <a:endParaRPr>
              <a:latin typeface="Times New Roman"/>
              <a:ea typeface="Times New Roman"/>
              <a:cs typeface="Times New Roman"/>
              <a:sym typeface="Times New Roman"/>
            </a:endParaRPr>
          </a:p>
          <a:p>
            <a:pPr indent="-274320" lvl="0" marL="274320" rtl="0" algn="just">
              <a:spcBef>
                <a:spcPts val="580"/>
              </a:spcBef>
              <a:spcAft>
                <a:spcPts val="0"/>
              </a:spcAft>
              <a:buSzPct val="85000"/>
              <a:buNone/>
            </a:pPr>
            <a:r>
              <a:rPr lang="en-US">
                <a:latin typeface="Times New Roman"/>
                <a:ea typeface="Times New Roman"/>
                <a:cs typeface="Times New Roman"/>
                <a:sym typeface="Times New Roman"/>
              </a:rPr>
              <a:t>       - logic bomb     - Trojan Horse(a type of malware that downloads onto a computer disguised as a legitimate program)</a:t>
            </a:r>
            <a:endParaRPr>
              <a:latin typeface="Times New Roman"/>
              <a:ea typeface="Times New Roman"/>
              <a:cs typeface="Times New Roman"/>
              <a:sym typeface="Times New Roman"/>
            </a:endParaRPr>
          </a:p>
          <a:p>
            <a:pPr indent="-274320" lvl="0" marL="274320" rtl="0" algn="just">
              <a:spcBef>
                <a:spcPts val="580"/>
              </a:spcBef>
              <a:spcAft>
                <a:spcPts val="0"/>
              </a:spcAft>
              <a:buSzPct val="85000"/>
              <a:buFont typeface="Noto Sans Symbols"/>
              <a:buNone/>
            </a:pPr>
            <a:r>
              <a:rPr lang="en-US">
                <a:latin typeface="Times New Roman"/>
                <a:ea typeface="Times New Roman"/>
                <a:cs typeface="Times New Roman"/>
                <a:sym typeface="Times New Roman"/>
              </a:rPr>
              <a:t>       - Data diddling. – In this attack , data is changed just before  processing and change it back after the processing is  completed.  ( airline reservation system) </a:t>
            </a:r>
            <a:endParaRPr/>
          </a:p>
          <a:p>
            <a:pPr indent="-274320" lvl="0" marL="274320" rtl="0" algn="just">
              <a:spcBef>
                <a:spcPts val="580"/>
              </a:spcBef>
              <a:spcAft>
                <a:spcPts val="0"/>
              </a:spcAft>
              <a:buSzPct val="85000"/>
              <a:buFont typeface="Noto Sans Symbols"/>
              <a:buNone/>
            </a:pPr>
            <a:r>
              <a:rPr lang="en-US">
                <a:latin typeface="Times New Roman"/>
                <a:ea typeface="Times New Roman"/>
                <a:cs typeface="Times New Roman"/>
                <a:sym typeface="Times New Roman"/>
              </a:rPr>
              <a:t>         </a:t>
            </a:r>
            <a:endParaRPr/>
          </a:p>
        </p:txBody>
      </p:sp>
      <p:sp>
        <p:nvSpPr>
          <p:cNvPr id="227" name="Google Shape;227;p17"/>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8"/>
          <p:cNvSpPr txBox="1"/>
          <p:nvPr>
            <p:ph type="title"/>
          </p:nvPr>
        </p:nvSpPr>
        <p:spPr>
          <a:xfrm>
            <a:off x="914400" y="274638"/>
            <a:ext cx="7772400" cy="715962"/>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Classification of cybercrime</a:t>
            </a:r>
            <a:endParaRPr/>
          </a:p>
        </p:txBody>
      </p:sp>
      <p:sp>
        <p:nvSpPr>
          <p:cNvPr id="233" name="Google Shape;233;p18"/>
          <p:cNvSpPr txBox="1"/>
          <p:nvPr>
            <p:ph idx="1" type="body"/>
          </p:nvPr>
        </p:nvSpPr>
        <p:spPr>
          <a:xfrm>
            <a:off x="914400" y="1340768"/>
            <a:ext cx="8050088" cy="4679032"/>
          </a:xfrm>
          <a:prstGeom prst="rect">
            <a:avLst/>
          </a:prstGeom>
          <a:noFill/>
          <a:ln>
            <a:noFill/>
          </a:ln>
        </p:spPr>
        <p:txBody>
          <a:bodyPr anchorCtr="0" anchor="t" bIns="45700" lIns="91425" spcFirstLastPara="1" rIns="91425" wrap="square" tIns="45700">
            <a:normAutofit fontScale="92500"/>
          </a:bodyPr>
          <a:lstStyle/>
          <a:p>
            <a:pPr indent="-274320" lvl="0" marL="274320" rtl="0" algn="l">
              <a:spcBef>
                <a:spcPts val="0"/>
              </a:spcBef>
              <a:spcAft>
                <a:spcPts val="0"/>
              </a:spcAft>
              <a:buSzPct val="85000"/>
              <a:buChar char="⚫"/>
            </a:pPr>
            <a:r>
              <a:rPr lang="en-US">
                <a:latin typeface="Times New Roman"/>
                <a:ea typeface="Times New Roman"/>
                <a:cs typeface="Times New Roman"/>
                <a:sym typeface="Times New Roman"/>
              </a:rPr>
              <a:t>Cybercrime against society </a:t>
            </a:r>
            <a:endParaRPr/>
          </a:p>
          <a:p>
            <a:pPr indent="-274320" lvl="0" marL="274320" rtl="0" algn="just">
              <a:spcBef>
                <a:spcPts val="580"/>
              </a:spcBef>
              <a:spcAft>
                <a:spcPts val="0"/>
              </a:spcAft>
              <a:buSzPct val="85000"/>
              <a:buFont typeface="Noto Sans Symbols"/>
              <a:buNone/>
            </a:pPr>
            <a:r>
              <a:rPr lang="en-US">
                <a:latin typeface="Times New Roman"/>
                <a:ea typeface="Times New Roman"/>
                <a:cs typeface="Times New Roman"/>
                <a:sym typeface="Times New Roman"/>
              </a:rPr>
              <a:t>         - Forgery : Print/generate fake currency notes ,stamp  paper, revenue stamp  using high quality computer,  printer , scanner.</a:t>
            </a:r>
            <a:endParaRPr/>
          </a:p>
          <a:p>
            <a:pPr indent="-274320" lvl="0" marL="274320" rtl="0" algn="just">
              <a:spcBef>
                <a:spcPts val="580"/>
              </a:spcBef>
              <a:spcAft>
                <a:spcPts val="0"/>
              </a:spcAft>
              <a:buSzPct val="85000"/>
              <a:buFont typeface="Noto Sans Symbols"/>
              <a:buNone/>
            </a:pPr>
            <a:r>
              <a:rPr lang="en-US">
                <a:latin typeface="Times New Roman"/>
                <a:ea typeface="Times New Roman"/>
                <a:cs typeface="Times New Roman"/>
                <a:sym typeface="Times New Roman"/>
              </a:rPr>
              <a:t>         - Cyber terrorism </a:t>
            </a:r>
            <a:endParaRPr/>
          </a:p>
          <a:p>
            <a:pPr indent="-274320" lvl="0" marL="274320" rtl="0" algn="just">
              <a:spcBef>
                <a:spcPts val="580"/>
              </a:spcBef>
              <a:spcAft>
                <a:spcPts val="0"/>
              </a:spcAft>
              <a:buSzPct val="85000"/>
              <a:buFont typeface="Noto Sans Symbols"/>
              <a:buNone/>
            </a:pPr>
            <a:r>
              <a:rPr lang="en-US">
                <a:latin typeface="Times New Roman"/>
                <a:ea typeface="Times New Roman"/>
                <a:cs typeface="Times New Roman"/>
                <a:sym typeface="Times New Roman"/>
              </a:rPr>
              <a:t>         - Web Jacking – Web Jacking occurs when someone  forcefully takes control of web site ( by creaking password and later changing it). Website owner does not have control on web site and contents which appearing on it. </a:t>
            </a:r>
            <a:endParaRPr/>
          </a:p>
          <a:p>
            <a:pPr indent="-274320" lvl="0" marL="274320" rtl="0" algn="l">
              <a:spcBef>
                <a:spcPts val="580"/>
              </a:spcBef>
              <a:spcAft>
                <a:spcPts val="0"/>
              </a:spcAft>
              <a:buSzPct val="85000"/>
              <a:buFont typeface="Noto Sans Symbols"/>
              <a:buNone/>
            </a:pPr>
            <a:r>
              <a:rPr lang="en-US">
                <a:latin typeface="Times New Roman"/>
                <a:ea typeface="Times New Roman"/>
                <a:cs typeface="Times New Roman"/>
                <a:sym typeface="Times New Roman"/>
              </a:rPr>
              <a:t>  </a:t>
            </a:r>
            <a:endParaRPr/>
          </a:p>
          <a:p>
            <a:pPr indent="-274320" lvl="0" marL="274320" rtl="0" algn="l">
              <a:spcBef>
                <a:spcPts val="580"/>
              </a:spcBef>
              <a:spcAft>
                <a:spcPts val="0"/>
              </a:spcAft>
              <a:buSzPct val="85000"/>
              <a:buFont typeface="Noto Sans Symbols"/>
              <a:buNone/>
            </a:pPr>
            <a:r>
              <a:rPr lang="en-US">
                <a:latin typeface="Times New Roman"/>
                <a:ea typeface="Times New Roman"/>
                <a:cs typeface="Times New Roman"/>
                <a:sym typeface="Times New Roman"/>
              </a:rPr>
              <a:t>      </a:t>
            </a:r>
            <a:endParaRPr/>
          </a:p>
        </p:txBody>
      </p:sp>
      <p:sp>
        <p:nvSpPr>
          <p:cNvPr id="234" name="Google Shape;234;p18"/>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9"/>
          <p:cNvSpPr txBox="1"/>
          <p:nvPr>
            <p:ph type="title"/>
          </p:nvPr>
        </p:nvSpPr>
        <p:spPr>
          <a:xfrm>
            <a:off x="628650" y="687855"/>
            <a:ext cx="7886700" cy="652913"/>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Why is Cyber Awareness Important?</a:t>
            </a:r>
            <a:endParaRPr/>
          </a:p>
        </p:txBody>
      </p:sp>
      <p:sp>
        <p:nvSpPr>
          <p:cNvPr id="241" name="Google Shape;241;p19"/>
          <p:cNvSpPr txBox="1"/>
          <p:nvPr>
            <p:ph idx="1" type="body"/>
          </p:nvPr>
        </p:nvSpPr>
        <p:spPr>
          <a:xfrm>
            <a:off x="628650" y="1988841"/>
            <a:ext cx="8047805" cy="3860630"/>
          </a:xfrm>
          <a:prstGeom prst="rect">
            <a:avLst/>
          </a:prstGeom>
          <a:noFill/>
          <a:ln>
            <a:noFill/>
          </a:ln>
        </p:spPr>
        <p:txBody>
          <a:bodyPr anchorCtr="0" anchor="t" bIns="45700" lIns="91425" spcFirstLastPara="1" rIns="91425" wrap="square" tIns="45700">
            <a:noAutofit/>
          </a:bodyPr>
          <a:lstStyle/>
          <a:p>
            <a:pPr indent="-274320" lvl="0" marL="274320" rtl="0" algn="just">
              <a:spcBef>
                <a:spcPts val="0"/>
              </a:spcBef>
              <a:spcAft>
                <a:spcPts val="0"/>
              </a:spcAft>
              <a:buSzPts val="2040"/>
              <a:buChar char="⚫"/>
            </a:pPr>
            <a:r>
              <a:rPr lang="en-US" sz="2400">
                <a:latin typeface="Times New Roman"/>
                <a:ea typeface="Times New Roman"/>
                <a:cs typeface="Times New Roman"/>
                <a:sym typeface="Times New Roman"/>
              </a:rPr>
              <a:t>Cyber crime is a growing trend</a:t>
            </a:r>
            <a:endParaRPr/>
          </a:p>
          <a:p>
            <a:pPr indent="-274320" lvl="0" marL="274320" rtl="0" algn="just">
              <a:spcBef>
                <a:spcPts val="580"/>
              </a:spcBef>
              <a:spcAft>
                <a:spcPts val="0"/>
              </a:spcAft>
              <a:buSzPts val="2040"/>
              <a:buChar char="⚫"/>
            </a:pPr>
            <a:r>
              <a:rPr lang="en-US" sz="2400">
                <a:latin typeface="Times New Roman"/>
                <a:ea typeface="Times New Roman"/>
                <a:cs typeface="Times New Roman"/>
                <a:sym typeface="Times New Roman"/>
              </a:rPr>
              <a:t>Raise awareness of threats </a:t>
            </a:r>
            <a:endParaRPr/>
          </a:p>
          <a:p>
            <a:pPr indent="-274320" lvl="0" marL="274320" rtl="0" algn="just">
              <a:spcBef>
                <a:spcPts val="580"/>
              </a:spcBef>
              <a:spcAft>
                <a:spcPts val="0"/>
              </a:spcAft>
              <a:buSzPts val="2040"/>
              <a:buChar char="⚫"/>
            </a:pPr>
            <a:r>
              <a:rPr lang="en-US" sz="2400">
                <a:latin typeface="Times New Roman"/>
                <a:ea typeface="Times New Roman"/>
                <a:cs typeface="Times New Roman"/>
                <a:sym typeface="Times New Roman"/>
              </a:rPr>
              <a:t>As with most crimes the police can’t tackle this problem alone</a:t>
            </a:r>
            <a:endParaRPr/>
          </a:p>
          <a:p>
            <a:pPr indent="-274320" lvl="0" marL="274320" rtl="0" algn="just">
              <a:spcBef>
                <a:spcPts val="580"/>
              </a:spcBef>
              <a:spcAft>
                <a:spcPts val="0"/>
              </a:spcAft>
              <a:buSzPts val="2040"/>
              <a:buChar char="⚫"/>
            </a:pPr>
            <a:r>
              <a:rPr lang="en-US" sz="2400">
                <a:latin typeface="Times New Roman"/>
                <a:ea typeface="Times New Roman"/>
                <a:cs typeface="Times New Roman"/>
                <a:sym typeface="Times New Roman"/>
              </a:rPr>
              <a:t>To encourage reporting </a:t>
            </a:r>
            <a:endParaRPr/>
          </a:p>
          <a:p>
            <a:pPr indent="-274320" lvl="0" marL="274320" rtl="0" algn="just">
              <a:spcBef>
                <a:spcPts val="580"/>
              </a:spcBef>
              <a:spcAft>
                <a:spcPts val="0"/>
              </a:spcAft>
              <a:buSzPts val="2040"/>
              <a:buChar char="⚫"/>
            </a:pPr>
            <a:r>
              <a:rPr lang="en-US" sz="2400">
                <a:latin typeface="Times New Roman"/>
                <a:ea typeface="Times New Roman"/>
                <a:cs typeface="Times New Roman"/>
                <a:sym typeface="Times New Roman"/>
              </a:rPr>
              <a:t>Promote Government backed scheme ‘Cyber Essentials’</a:t>
            </a:r>
            <a:endParaRPr/>
          </a:p>
          <a:p>
            <a:pPr indent="-274320" lvl="0" marL="274320" rtl="0" algn="just">
              <a:spcBef>
                <a:spcPts val="580"/>
              </a:spcBef>
              <a:spcAft>
                <a:spcPts val="0"/>
              </a:spcAft>
              <a:buSzPts val="2040"/>
              <a:buChar char="⚫"/>
            </a:pPr>
            <a:r>
              <a:rPr lang="en-US" sz="2400">
                <a:latin typeface="Times New Roman"/>
                <a:ea typeface="Times New Roman"/>
                <a:cs typeface="Times New Roman"/>
                <a:sym typeface="Times New Roman"/>
              </a:rPr>
              <a:t>Cyber crime is massively under reported.</a:t>
            </a:r>
            <a:endParaRPr/>
          </a:p>
          <a:p>
            <a:pPr indent="-144780" lvl="0" marL="274320" rtl="0" algn="just">
              <a:spcBef>
                <a:spcPts val="580"/>
              </a:spcBef>
              <a:spcAft>
                <a:spcPts val="0"/>
              </a:spcAft>
              <a:buSzPts val="2040"/>
              <a:buNone/>
            </a:pPr>
            <a:r>
              <a:t/>
            </a:r>
            <a:endParaRPr sz="2400">
              <a:latin typeface="Times New Roman"/>
              <a:ea typeface="Times New Roman"/>
              <a:cs typeface="Times New Roman"/>
              <a:sym typeface="Times New Roman"/>
            </a:endParaRPr>
          </a:p>
        </p:txBody>
      </p:sp>
      <p:sp>
        <p:nvSpPr>
          <p:cNvPr id="242" name="Google Shape;242;p19"/>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2"/>
              </a:buClr>
              <a:buSzPts val="4000"/>
              <a:buFont typeface="Libre Franklin"/>
              <a:buNone/>
            </a:pPr>
            <a:r>
              <a:rPr b="1" lang="en-US"/>
              <a:t>“Cyber Jagrookta Diwas”</a:t>
            </a:r>
            <a:endParaRPr b="1"/>
          </a:p>
        </p:txBody>
      </p:sp>
      <p:sp>
        <p:nvSpPr>
          <p:cNvPr id="121" name="Google Shape;121;p2"/>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133985" lvl="0" marL="274320" rtl="0" algn="l">
              <a:spcBef>
                <a:spcPts val="0"/>
              </a:spcBef>
              <a:spcAft>
                <a:spcPts val="0"/>
              </a:spcAft>
              <a:buSzPts val="2210"/>
              <a:buNone/>
            </a:pPr>
            <a:r>
              <a:t/>
            </a:r>
            <a:endParaRPr/>
          </a:p>
        </p:txBody>
      </p:sp>
      <p:pic>
        <p:nvPicPr>
          <p:cNvPr id="122" name="Google Shape;122;p2"/>
          <p:cNvPicPr preferRelativeResize="0"/>
          <p:nvPr/>
        </p:nvPicPr>
        <p:blipFill rotWithShape="1">
          <a:blip r:embed="rId3">
            <a:alphaModFix/>
          </a:blip>
          <a:srcRect b="0" l="0" r="0" t="0"/>
          <a:stretch/>
        </p:blipFill>
        <p:spPr>
          <a:xfrm>
            <a:off x="844550" y="2132856"/>
            <a:ext cx="7454900" cy="4464496"/>
          </a:xfrm>
          <a:prstGeom prst="rect">
            <a:avLst/>
          </a:prstGeom>
          <a:noFill/>
          <a:ln>
            <a:noFill/>
          </a:ln>
        </p:spPr>
      </p:pic>
      <p:sp>
        <p:nvSpPr>
          <p:cNvPr id="123" name="Google Shape;123;p2"/>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0"/>
          <p:cNvSpPr txBox="1"/>
          <p:nvPr>
            <p:ph type="title"/>
          </p:nvPr>
        </p:nvSpPr>
        <p:spPr>
          <a:xfrm>
            <a:off x="628650" y="728197"/>
            <a:ext cx="7886700" cy="612571"/>
          </a:xfrm>
          <a:prstGeom prst="rect">
            <a:avLst/>
          </a:prstGeom>
          <a:noFill/>
          <a:ln>
            <a:noFill/>
          </a:ln>
        </p:spPr>
        <p:txBody>
          <a:bodyPr anchorCtr="0" anchor="b" bIns="91425" lIns="91425" spcFirstLastPara="1" rIns="91425" wrap="square" tIns="45700">
            <a:no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How Cyber crime affects the India</a:t>
            </a:r>
            <a:endParaRPr b="1" sz="3200">
              <a:solidFill>
                <a:schemeClr val="dk1"/>
              </a:solidFill>
              <a:latin typeface="Times New Roman"/>
              <a:ea typeface="Times New Roman"/>
              <a:cs typeface="Times New Roman"/>
              <a:sym typeface="Times New Roman"/>
            </a:endParaRPr>
          </a:p>
        </p:txBody>
      </p:sp>
      <p:sp>
        <p:nvSpPr>
          <p:cNvPr id="249" name="Google Shape;249;p20"/>
          <p:cNvSpPr txBox="1"/>
          <p:nvPr>
            <p:ph idx="1" type="body"/>
          </p:nvPr>
        </p:nvSpPr>
        <p:spPr>
          <a:xfrm>
            <a:off x="467544" y="1700809"/>
            <a:ext cx="8280919" cy="4752528"/>
          </a:xfrm>
          <a:prstGeom prst="rect">
            <a:avLst/>
          </a:prstGeom>
          <a:noFill/>
          <a:ln>
            <a:noFill/>
          </a:ln>
        </p:spPr>
        <p:txBody>
          <a:bodyPr anchorCtr="0" anchor="t" bIns="45700" lIns="91425" spcFirstLastPara="1" rIns="91425" wrap="square" tIns="45700">
            <a:normAutofit fontScale="62500" lnSpcReduction="20000"/>
          </a:bodyPr>
          <a:lstStyle/>
          <a:p>
            <a:pPr indent="-274320" lvl="0" marL="274320" rtl="0" algn="just">
              <a:lnSpc>
                <a:spcPct val="120000"/>
              </a:lnSpc>
              <a:spcBef>
                <a:spcPts val="0"/>
              </a:spcBef>
              <a:spcAft>
                <a:spcPts val="0"/>
              </a:spcAft>
              <a:buSzPct val="85000"/>
              <a:buChar char="⚫"/>
            </a:pPr>
            <a:r>
              <a:rPr lang="en-US" sz="3200">
                <a:latin typeface="Times New Roman"/>
                <a:ea typeface="Times New Roman"/>
                <a:cs typeface="Times New Roman"/>
                <a:sym typeface="Times New Roman"/>
              </a:rPr>
              <a:t>CERT-In (The Indian Computer Emergency Response Team)  reported more than 2.12 Lakhs cyber security incidents till February, 2022</a:t>
            </a:r>
            <a:endParaRPr sz="3200">
              <a:latin typeface="Times New Roman"/>
              <a:ea typeface="Times New Roman"/>
              <a:cs typeface="Times New Roman"/>
              <a:sym typeface="Times New Roman"/>
            </a:endParaRPr>
          </a:p>
          <a:p>
            <a:pPr indent="-274320" lvl="0" marL="274320" rtl="0" algn="just">
              <a:lnSpc>
                <a:spcPct val="120000"/>
              </a:lnSpc>
              <a:spcBef>
                <a:spcPts val="580"/>
              </a:spcBef>
              <a:spcAft>
                <a:spcPts val="0"/>
              </a:spcAft>
              <a:buSzPct val="85000"/>
              <a:buChar char="⚫"/>
            </a:pPr>
            <a:r>
              <a:rPr lang="en-US" sz="3200">
                <a:latin typeface="Times New Roman"/>
                <a:ea typeface="Times New Roman"/>
                <a:cs typeface="Times New Roman"/>
                <a:sym typeface="Times New Roman"/>
              </a:rPr>
              <a:t>The numbers were stated in a written reply by the Minister of State for Electronics and Information Technology, Rajeev Chandrasekhar in Lok Sabha</a:t>
            </a:r>
            <a:endParaRPr sz="3200">
              <a:latin typeface="Times New Roman"/>
              <a:ea typeface="Times New Roman"/>
              <a:cs typeface="Times New Roman"/>
              <a:sym typeface="Times New Roman"/>
            </a:endParaRPr>
          </a:p>
          <a:p>
            <a:pPr indent="-274320" lvl="0" marL="274320" rtl="0" algn="just">
              <a:lnSpc>
                <a:spcPct val="120000"/>
              </a:lnSpc>
              <a:spcBef>
                <a:spcPts val="580"/>
              </a:spcBef>
              <a:spcAft>
                <a:spcPts val="0"/>
              </a:spcAft>
              <a:buSzPct val="85000"/>
              <a:buChar char="⚫"/>
            </a:pPr>
            <a:r>
              <a:rPr lang="en-US" sz="3200">
                <a:latin typeface="Times New Roman"/>
                <a:ea typeface="Times New Roman"/>
                <a:cs typeface="Times New Roman"/>
                <a:sym typeface="Times New Roman"/>
              </a:rPr>
              <a:t>In comparison, the CERT-In reported more than 14.02 Lakhs cyber security related incidents in total last year.</a:t>
            </a:r>
            <a:endParaRPr sz="3200">
              <a:latin typeface="Times New Roman"/>
              <a:ea typeface="Times New Roman"/>
              <a:cs typeface="Times New Roman"/>
              <a:sym typeface="Times New Roman"/>
            </a:endParaRPr>
          </a:p>
          <a:p>
            <a:pPr indent="-274320" lvl="0" marL="274320" rtl="0" algn="just">
              <a:lnSpc>
                <a:spcPct val="120000"/>
              </a:lnSpc>
              <a:spcBef>
                <a:spcPts val="580"/>
              </a:spcBef>
              <a:spcAft>
                <a:spcPts val="0"/>
              </a:spcAft>
              <a:buSzPct val="85000"/>
              <a:buChar char="⚫"/>
            </a:pPr>
            <a:r>
              <a:rPr lang="en-US" sz="3200">
                <a:latin typeface="Times New Roman"/>
                <a:ea typeface="Times New Roman"/>
                <a:cs typeface="Times New Roman"/>
                <a:sym typeface="Times New Roman"/>
              </a:rPr>
              <a:t>In February of 2021, it was reported that hackers </a:t>
            </a:r>
            <a:r>
              <a:rPr lang="en-US" sz="3200" u="sng">
                <a:solidFill>
                  <a:schemeClr val="hlink"/>
                </a:solidFill>
                <a:latin typeface="Times New Roman"/>
                <a:ea typeface="Times New Roman"/>
                <a:cs typeface="Times New Roman"/>
                <a:sym typeface="Times New Roman"/>
                <a:hlinkClick r:id="rId3"/>
              </a:rPr>
              <a:t>stole the personal data of 4.5 Mn </a:t>
            </a:r>
            <a:r>
              <a:rPr lang="en-US" sz="3200">
                <a:latin typeface="Times New Roman"/>
                <a:ea typeface="Times New Roman"/>
                <a:cs typeface="Times New Roman"/>
                <a:sym typeface="Times New Roman"/>
              </a:rPr>
              <a:t> Air India passengers. </a:t>
            </a:r>
            <a:endParaRPr/>
          </a:p>
          <a:p>
            <a:pPr indent="-274320" lvl="0" marL="274320" rtl="0" algn="just">
              <a:lnSpc>
                <a:spcPct val="120000"/>
              </a:lnSpc>
              <a:spcBef>
                <a:spcPts val="580"/>
              </a:spcBef>
              <a:spcAft>
                <a:spcPts val="0"/>
              </a:spcAft>
              <a:buSzPct val="85000"/>
              <a:buChar char="⚫"/>
            </a:pPr>
            <a:r>
              <a:rPr lang="en-US" sz="3200">
                <a:latin typeface="Times New Roman"/>
                <a:ea typeface="Times New Roman"/>
                <a:cs typeface="Times New Roman"/>
                <a:sym typeface="Times New Roman"/>
              </a:rPr>
              <a:t>In November last year, a cybersecurity firm had alleged that the personal and financial information of nearly </a:t>
            </a:r>
            <a:r>
              <a:rPr lang="en-US" sz="3200" u="sng">
                <a:solidFill>
                  <a:schemeClr val="hlink"/>
                </a:solidFill>
                <a:latin typeface="Times New Roman"/>
                <a:ea typeface="Times New Roman"/>
                <a:cs typeface="Times New Roman"/>
                <a:sym typeface="Times New Roman"/>
                <a:hlinkClick r:id="rId4"/>
              </a:rPr>
              <a:t>180 Mn PNB customers</a:t>
            </a:r>
            <a:r>
              <a:rPr lang="en-US" sz="3200">
                <a:latin typeface="Times New Roman"/>
                <a:ea typeface="Times New Roman"/>
                <a:cs typeface="Times New Roman"/>
                <a:sym typeface="Times New Roman"/>
              </a:rPr>
              <a:t> was left exposed for 7 months.</a:t>
            </a:r>
            <a:endParaRPr/>
          </a:p>
          <a:p>
            <a:pPr indent="-274320" lvl="0" marL="274320" rtl="0" algn="just">
              <a:lnSpc>
                <a:spcPct val="120000"/>
              </a:lnSpc>
              <a:spcBef>
                <a:spcPts val="580"/>
              </a:spcBef>
              <a:spcAft>
                <a:spcPts val="0"/>
              </a:spcAft>
              <a:buSzPct val="85000"/>
              <a:buChar char="⚫"/>
            </a:pPr>
            <a:r>
              <a:rPr lang="en-US" sz="3200">
                <a:latin typeface="Times New Roman"/>
                <a:ea typeface="Times New Roman"/>
                <a:cs typeface="Times New Roman"/>
                <a:sym typeface="Times New Roman"/>
              </a:rPr>
              <a:t>A </a:t>
            </a:r>
            <a:r>
              <a:rPr lang="en-US" sz="3200" u="sng">
                <a:solidFill>
                  <a:schemeClr val="hlink"/>
                </a:solidFill>
                <a:latin typeface="Times New Roman"/>
                <a:ea typeface="Times New Roman"/>
                <a:cs typeface="Times New Roman"/>
                <a:sym typeface="Times New Roman"/>
                <a:hlinkClick r:id="rId5"/>
              </a:rPr>
              <a:t>Cisco report</a:t>
            </a:r>
            <a:r>
              <a:rPr lang="en-US" sz="3200">
                <a:latin typeface="Times New Roman"/>
                <a:ea typeface="Times New Roman"/>
                <a:cs typeface="Times New Roman"/>
                <a:sym typeface="Times New Roman"/>
              </a:rPr>
              <a:t> last year had stated that Some Indian SMEs lost up to INR 7 Cr in cyber attacks between September 2020-September 2021.</a:t>
            </a:r>
            <a:endParaRPr/>
          </a:p>
          <a:p>
            <a:pPr indent="-186610" lvl="0" marL="274320" rtl="0" algn="just">
              <a:lnSpc>
                <a:spcPct val="120000"/>
              </a:lnSpc>
              <a:spcBef>
                <a:spcPts val="580"/>
              </a:spcBef>
              <a:spcAft>
                <a:spcPts val="0"/>
              </a:spcAft>
              <a:buSzPct val="85000"/>
              <a:buNone/>
            </a:pPr>
            <a:r>
              <a:t/>
            </a:r>
            <a:endParaRPr>
              <a:latin typeface="Times New Roman"/>
              <a:ea typeface="Times New Roman"/>
              <a:cs typeface="Times New Roman"/>
              <a:sym typeface="Times New Roman"/>
            </a:endParaRPr>
          </a:p>
          <a:p>
            <a:pPr indent="-193357" lvl="0" marL="274320" rtl="0" algn="l">
              <a:spcBef>
                <a:spcPts val="580"/>
              </a:spcBef>
              <a:spcAft>
                <a:spcPts val="0"/>
              </a:spcAft>
              <a:buSzPct val="85000"/>
              <a:buNone/>
            </a:pPr>
            <a:r>
              <a:t/>
            </a:r>
            <a:endParaRPr sz="2400">
              <a:latin typeface="Times New Roman"/>
              <a:ea typeface="Times New Roman"/>
              <a:cs typeface="Times New Roman"/>
              <a:sym typeface="Times New Roman"/>
            </a:endParaRPr>
          </a:p>
        </p:txBody>
      </p:sp>
      <p:sp>
        <p:nvSpPr>
          <p:cNvPr id="250" name="Google Shape;250;p20"/>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1"/>
          <p:cNvSpPr txBox="1"/>
          <p:nvPr>
            <p:ph type="title"/>
          </p:nvPr>
        </p:nvSpPr>
        <p:spPr>
          <a:xfrm>
            <a:off x="1095023" y="817583"/>
            <a:ext cx="7293401" cy="73921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Common threats - Ransomware</a:t>
            </a:r>
            <a:endParaRPr b="1" sz="3200">
              <a:solidFill>
                <a:schemeClr val="dk1"/>
              </a:solidFill>
              <a:latin typeface="Times New Roman"/>
              <a:ea typeface="Times New Roman"/>
              <a:cs typeface="Times New Roman"/>
              <a:sym typeface="Times New Roman"/>
            </a:endParaRPr>
          </a:p>
        </p:txBody>
      </p:sp>
      <p:sp>
        <p:nvSpPr>
          <p:cNvPr id="257" name="Google Shape;257;p21"/>
          <p:cNvSpPr txBox="1"/>
          <p:nvPr>
            <p:ph idx="1" type="body"/>
          </p:nvPr>
        </p:nvSpPr>
        <p:spPr>
          <a:xfrm>
            <a:off x="628650" y="2060847"/>
            <a:ext cx="7975798" cy="4320481"/>
          </a:xfrm>
          <a:prstGeom prst="rect">
            <a:avLst/>
          </a:prstGeom>
          <a:noFill/>
          <a:ln>
            <a:noFill/>
          </a:ln>
        </p:spPr>
        <p:txBody>
          <a:bodyPr anchorCtr="0" anchor="t" bIns="45700" lIns="91425" spcFirstLastPara="1" rIns="91425" wrap="square" tIns="45700">
            <a:normAutofit fontScale="92500" lnSpcReduction="10000"/>
          </a:bodyPr>
          <a:lstStyle/>
          <a:p>
            <a:pPr indent="-274320" lvl="0" marL="274320" rtl="0" algn="just">
              <a:spcBef>
                <a:spcPts val="0"/>
              </a:spcBef>
              <a:spcAft>
                <a:spcPts val="0"/>
              </a:spcAft>
              <a:buSzPct val="85000"/>
              <a:buChar char="⚫"/>
            </a:pPr>
            <a:r>
              <a:rPr lang="en-US">
                <a:latin typeface="Times New Roman"/>
                <a:ea typeface="Times New Roman"/>
                <a:cs typeface="Times New Roman"/>
                <a:sym typeface="Times New Roman"/>
              </a:rPr>
              <a:t>Normally loaded onto a computer via a download/attachment/link from an email or website. </a:t>
            </a:r>
            <a:endParaRPr/>
          </a:p>
          <a:p>
            <a:pPr indent="-274320" lvl="0" marL="274320" rtl="0" algn="just">
              <a:spcBef>
                <a:spcPts val="580"/>
              </a:spcBef>
              <a:spcAft>
                <a:spcPts val="0"/>
              </a:spcAft>
              <a:buSzPct val="85000"/>
              <a:buChar char="⚫"/>
            </a:pPr>
            <a:r>
              <a:rPr lang="en-US">
                <a:latin typeface="Times New Roman"/>
                <a:ea typeface="Times New Roman"/>
                <a:cs typeface="Times New Roman"/>
                <a:sym typeface="Times New Roman"/>
              </a:rPr>
              <a:t>Will either lock the screen or encrypt your data.</a:t>
            </a:r>
            <a:endParaRPr/>
          </a:p>
          <a:p>
            <a:pPr indent="-274320" lvl="0" marL="274320" rtl="0" algn="just">
              <a:spcBef>
                <a:spcPts val="580"/>
              </a:spcBef>
              <a:spcAft>
                <a:spcPts val="0"/>
              </a:spcAft>
              <a:buSzPct val="85000"/>
              <a:buChar char="⚫"/>
            </a:pPr>
            <a:r>
              <a:rPr lang="en-US">
                <a:latin typeface="Times New Roman"/>
                <a:ea typeface="Times New Roman"/>
                <a:cs typeface="Times New Roman"/>
                <a:sym typeface="Times New Roman"/>
              </a:rPr>
              <a:t>Once Ransomware is uploaded on your computer/tablet/phone it is very difficult to remove without removing all of the data</a:t>
            </a:r>
            <a:endParaRPr/>
          </a:p>
          <a:p>
            <a:pPr indent="-274320" lvl="0" marL="274320" rtl="0" algn="just">
              <a:spcBef>
                <a:spcPts val="580"/>
              </a:spcBef>
              <a:spcAft>
                <a:spcPts val="0"/>
              </a:spcAft>
              <a:buSzPct val="85000"/>
              <a:buChar char="⚫"/>
            </a:pPr>
            <a:r>
              <a:rPr lang="en-US">
                <a:latin typeface="Times New Roman"/>
                <a:ea typeface="Times New Roman"/>
                <a:cs typeface="Times New Roman"/>
                <a:sym typeface="Times New Roman"/>
              </a:rPr>
              <a:t>Wannacry attack 2017 - One of the biggest cyber attacks to occur. </a:t>
            </a:r>
            <a:endParaRPr/>
          </a:p>
          <a:p>
            <a:pPr indent="-274320" lvl="0" marL="274320" rtl="0" algn="just">
              <a:spcBef>
                <a:spcPts val="580"/>
              </a:spcBef>
              <a:spcAft>
                <a:spcPts val="0"/>
              </a:spcAft>
              <a:buSzPct val="85000"/>
              <a:buChar char="⚫"/>
            </a:pPr>
            <a:r>
              <a:rPr lang="en-US">
                <a:latin typeface="Times New Roman"/>
                <a:ea typeface="Times New Roman"/>
                <a:cs typeface="Times New Roman"/>
                <a:sym typeface="Times New Roman"/>
              </a:rPr>
              <a:t>Is said to have hit 3,00,000 computers in 150 countries.</a:t>
            </a:r>
            <a:endParaRPr/>
          </a:p>
          <a:p>
            <a:pPr indent="-274320" lvl="0" marL="274320" rtl="0" algn="just">
              <a:spcBef>
                <a:spcPts val="580"/>
              </a:spcBef>
              <a:spcAft>
                <a:spcPts val="0"/>
              </a:spcAft>
              <a:buSzPct val="85000"/>
              <a:buChar char="⚫"/>
            </a:pPr>
            <a:r>
              <a:rPr lang="en-US">
                <a:latin typeface="Times New Roman"/>
                <a:ea typeface="Times New Roman"/>
                <a:cs typeface="Times New Roman"/>
                <a:sym typeface="Times New Roman"/>
              </a:rPr>
              <a:t>Companies affected include; NHS, Renault, FedEx, Spanish telecoms and gas companies, German railways.</a:t>
            </a:r>
            <a:endParaRPr/>
          </a:p>
        </p:txBody>
      </p:sp>
      <p:sp>
        <p:nvSpPr>
          <p:cNvPr id="258" name="Google Shape;258;p21"/>
          <p:cNvSpPr txBox="1"/>
          <p:nvPr/>
        </p:nvSpPr>
        <p:spPr>
          <a:xfrm>
            <a:off x="628650" y="3648723"/>
            <a:ext cx="5129629" cy="99429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Libre Franklin"/>
              <a:buNone/>
            </a:pPr>
            <a:r>
              <a:t/>
            </a:r>
            <a:endParaRPr b="0" i="0" sz="4400" u="none" cap="none" strike="noStrike">
              <a:solidFill>
                <a:schemeClr val="dk1"/>
              </a:solidFill>
              <a:latin typeface="Libre Franklin"/>
              <a:ea typeface="Libre Franklin"/>
              <a:cs typeface="Libre Franklin"/>
              <a:sym typeface="Libre Franklin"/>
            </a:endParaRPr>
          </a:p>
        </p:txBody>
      </p:sp>
      <p:sp>
        <p:nvSpPr>
          <p:cNvPr id="259" name="Google Shape;259;p21"/>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2"/>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How to tackle Ransomware </a:t>
            </a:r>
            <a:endParaRPr/>
          </a:p>
        </p:txBody>
      </p:sp>
      <p:sp>
        <p:nvSpPr>
          <p:cNvPr id="266" name="Google Shape;266;p22"/>
          <p:cNvSpPr txBox="1"/>
          <p:nvPr>
            <p:ph idx="1" type="body"/>
          </p:nvPr>
        </p:nvSpPr>
        <p:spPr>
          <a:xfrm>
            <a:off x="628650" y="1548899"/>
            <a:ext cx="7886700" cy="4351338"/>
          </a:xfrm>
          <a:prstGeom prst="rect">
            <a:avLst/>
          </a:prstGeom>
          <a:noFill/>
          <a:ln>
            <a:noFill/>
          </a:ln>
        </p:spPr>
        <p:txBody>
          <a:bodyPr anchorCtr="0" anchor="t" bIns="45700" lIns="91425" spcFirstLastPara="1" rIns="91425" wrap="square" tIns="45700">
            <a:normAutofit/>
          </a:bodyPr>
          <a:lstStyle/>
          <a:p>
            <a:pPr indent="-274320" lvl="0" marL="274320" rtl="0" algn="just">
              <a:spcBef>
                <a:spcPts val="0"/>
              </a:spcBef>
              <a:spcAft>
                <a:spcPts val="0"/>
              </a:spcAft>
              <a:buSzPts val="2210"/>
              <a:buChar char="⚫"/>
            </a:pPr>
            <a:r>
              <a:rPr lang="en-US">
                <a:latin typeface="Times New Roman"/>
                <a:ea typeface="Times New Roman"/>
                <a:cs typeface="Times New Roman"/>
                <a:sym typeface="Times New Roman"/>
              </a:rPr>
              <a:t>Back up- Keep a backed up copy of your data. Ensure its not permanently connected to the network.</a:t>
            </a:r>
            <a:endParaRPr/>
          </a:p>
          <a:p>
            <a:pPr indent="-274320" lvl="0" marL="274320" rtl="0" algn="just">
              <a:spcBef>
                <a:spcPts val="580"/>
              </a:spcBef>
              <a:spcAft>
                <a:spcPts val="0"/>
              </a:spcAft>
              <a:buSzPts val="2210"/>
              <a:buChar char="⚫"/>
            </a:pPr>
            <a:r>
              <a:rPr lang="en-US">
                <a:latin typeface="Times New Roman"/>
                <a:ea typeface="Times New Roman"/>
                <a:cs typeface="Times New Roman"/>
                <a:sym typeface="Times New Roman"/>
              </a:rPr>
              <a:t>Patch- Keep your software up to date. Wannacry was successful as those affected computers hadn’t updated. The update contained a fix for the problem.</a:t>
            </a:r>
            <a:endParaRPr/>
          </a:p>
          <a:p>
            <a:pPr indent="-274320" lvl="0" marL="274320" rtl="0" algn="just">
              <a:spcBef>
                <a:spcPts val="580"/>
              </a:spcBef>
              <a:spcAft>
                <a:spcPts val="0"/>
              </a:spcAft>
              <a:buSzPts val="2210"/>
              <a:buChar char="⚫"/>
            </a:pPr>
            <a:r>
              <a:rPr lang="en-US">
                <a:latin typeface="Times New Roman"/>
                <a:ea typeface="Times New Roman"/>
                <a:cs typeface="Times New Roman"/>
                <a:sym typeface="Times New Roman"/>
              </a:rPr>
              <a:t>Attachments- Don’t click on links from emails/SMS as this could easily be from an untrusted source and contain malware like Ransomware</a:t>
            </a:r>
            <a:endParaRPr/>
          </a:p>
        </p:txBody>
      </p:sp>
      <p:sp>
        <p:nvSpPr>
          <p:cNvPr id="267" name="Google Shape;267;p22"/>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3"/>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Phishing</a:t>
            </a:r>
            <a:endParaRPr/>
          </a:p>
        </p:txBody>
      </p:sp>
      <p:pic>
        <p:nvPicPr>
          <p:cNvPr id="274" name="Google Shape;274;p23"/>
          <p:cNvPicPr preferRelativeResize="0"/>
          <p:nvPr>
            <p:ph idx="1" type="body"/>
          </p:nvPr>
        </p:nvPicPr>
        <p:blipFill rotWithShape="1">
          <a:blip r:embed="rId3">
            <a:alphaModFix/>
          </a:blip>
          <a:srcRect b="0" l="0" r="0" t="0"/>
          <a:stretch/>
        </p:blipFill>
        <p:spPr>
          <a:xfrm>
            <a:off x="5004048" y="3211844"/>
            <a:ext cx="3009900" cy="2559621"/>
          </a:xfrm>
          <a:prstGeom prst="rect">
            <a:avLst/>
          </a:prstGeom>
          <a:noFill/>
          <a:ln>
            <a:noFill/>
          </a:ln>
        </p:spPr>
      </p:pic>
      <p:sp>
        <p:nvSpPr>
          <p:cNvPr id="275" name="Google Shape;275;p23"/>
          <p:cNvSpPr txBox="1"/>
          <p:nvPr/>
        </p:nvSpPr>
        <p:spPr>
          <a:xfrm>
            <a:off x="469557" y="1506022"/>
            <a:ext cx="8322275" cy="132343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Times New Roman"/>
                <a:ea typeface="Times New Roman"/>
                <a:cs typeface="Times New Roman"/>
                <a:sym typeface="Times New Roman"/>
              </a:rPr>
              <a:t>Is the attempt to obtain sensitive information by deception.  </a:t>
            </a:r>
            <a:endParaRPr/>
          </a:p>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Times New Roman"/>
                <a:ea typeface="Times New Roman"/>
                <a:cs typeface="Times New Roman"/>
                <a:sym typeface="Times New Roman"/>
              </a:rPr>
              <a:t>They will be after your login credentials, payment card details or to upload malware to your computer</a:t>
            </a:r>
            <a:endParaRPr/>
          </a:p>
          <a:p>
            <a:pPr indent="-285750" lvl="0" marL="2857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Times New Roman"/>
                <a:ea typeface="Times New Roman"/>
                <a:cs typeface="Times New Roman"/>
                <a:sym typeface="Times New Roman"/>
              </a:rPr>
              <a:t>The email will normally impersonate a genuine company or person. </a:t>
            </a:r>
            <a:endParaRPr/>
          </a:p>
        </p:txBody>
      </p:sp>
      <p:sp>
        <p:nvSpPr>
          <p:cNvPr id="276" name="Google Shape;276;p23"/>
          <p:cNvSpPr txBox="1"/>
          <p:nvPr/>
        </p:nvSpPr>
        <p:spPr>
          <a:xfrm>
            <a:off x="577677" y="3189872"/>
            <a:ext cx="4063827"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600" u="none" cap="none" strike="noStrike">
                <a:solidFill>
                  <a:srgbClr val="193B6A"/>
                </a:solidFill>
                <a:latin typeface="Times New Roman"/>
                <a:ea typeface="Times New Roman"/>
                <a:cs typeface="Times New Roman"/>
                <a:sym typeface="Times New Roman"/>
              </a:rPr>
              <a:t>How to tackle the problem</a:t>
            </a:r>
            <a:endParaRPr/>
          </a:p>
        </p:txBody>
      </p:sp>
      <p:sp>
        <p:nvSpPr>
          <p:cNvPr id="277" name="Google Shape;277;p23"/>
          <p:cNvSpPr txBox="1"/>
          <p:nvPr/>
        </p:nvSpPr>
        <p:spPr>
          <a:xfrm>
            <a:off x="566867" y="3682315"/>
            <a:ext cx="4063827" cy="255454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Don’t click any links on an email unless you can guarantee who its from.</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Use a trusted method of contacting the company via a phone number, app or website.</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Mark the email as spam and contact the organisation</a:t>
            </a:r>
            <a:r>
              <a:rPr lang="en-US" sz="1800">
                <a:solidFill>
                  <a:schemeClr val="dk1"/>
                </a:solidFill>
                <a:latin typeface="Times New Roman"/>
                <a:ea typeface="Times New Roman"/>
                <a:cs typeface="Times New Roman"/>
                <a:sym typeface="Times New Roman"/>
              </a:rPr>
              <a:t>.</a:t>
            </a:r>
            <a:endParaRPr/>
          </a:p>
        </p:txBody>
      </p:sp>
      <p:sp>
        <p:nvSpPr>
          <p:cNvPr id="278" name="Google Shape;278;p23"/>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4"/>
          <p:cNvSpPr txBox="1"/>
          <p:nvPr>
            <p:ph type="title"/>
          </p:nvPr>
        </p:nvSpPr>
        <p:spPr>
          <a:xfrm>
            <a:off x="628650" y="510232"/>
            <a:ext cx="7886700" cy="1325563"/>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What to look out for when shopping on the internet?</a:t>
            </a:r>
            <a:endParaRPr/>
          </a:p>
        </p:txBody>
      </p:sp>
      <p:pic>
        <p:nvPicPr>
          <p:cNvPr id="285" name="Google Shape;285;p24"/>
          <p:cNvPicPr preferRelativeResize="0"/>
          <p:nvPr>
            <p:ph idx="1" type="body"/>
          </p:nvPr>
        </p:nvPicPr>
        <p:blipFill rotWithShape="1">
          <a:blip r:embed="rId3">
            <a:alphaModFix/>
          </a:blip>
          <a:srcRect b="0" l="0" r="0" t="0"/>
          <a:stretch/>
        </p:blipFill>
        <p:spPr>
          <a:xfrm>
            <a:off x="5076056" y="2100648"/>
            <a:ext cx="3672408" cy="3669233"/>
          </a:xfrm>
          <a:prstGeom prst="rect">
            <a:avLst/>
          </a:prstGeom>
          <a:noFill/>
          <a:ln>
            <a:noFill/>
          </a:ln>
        </p:spPr>
      </p:pic>
      <p:sp>
        <p:nvSpPr>
          <p:cNvPr id="286" name="Google Shape;286;p24"/>
          <p:cNvSpPr txBox="1"/>
          <p:nvPr/>
        </p:nvSpPr>
        <p:spPr>
          <a:xfrm>
            <a:off x="628650" y="2100648"/>
            <a:ext cx="4005134" cy="4678204"/>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Ensure you’re on the correct website</a:t>
            </a:r>
            <a:endParaRPr/>
          </a:p>
          <a:p>
            <a:pPr indent="-285750" lvl="0" marL="285750" marR="0" rtl="0" algn="just">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HTTPS and the padlock- The ‘S’ stands for secure, this means you have a secure connection to the website. This should prevent a ‘man in the middle’ attack. It encrypts your data and the receiver will be able to decrypt it but if it is a fraudulent website they will still obtain your information.</a:t>
            </a:r>
            <a:endParaRPr/>
          </a:p>
          <a:p>
            <a:pPr indent="-285750" lvl="0" marL="285750" marR="0" rtl="0" algn="just">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Use a credit card/ PayPal when conducting online transactions.</a:t>
            </a:r>
            <a:endParaRPr/>
          </a:p>
          <a:p>
            <a:pPr indent="-171450" lvl="0" marL="285750" marR="0" rtl="0" algn="just">
              <a:spcBef>
                <a:spcPts val="0"/>
              </a:spcBef>
              <a:spcAft>
                <a:spcPts val="0"/>
              </a:spcAft>
              <a:buClr>
                <a:schemeClr val="dk1"/>
              </a:buClr>
              <a:buSzPts val="1800"/>
              <a:buFont typeface="Arial"/>
              <a:buNone/>
            </a:pPr>
            <a:r>
              <a:t/>
            </a:r>
            <a:endParaRPr sz="1800">
              <a:solidFill>
                <a:schemeClr val="dk1"/>
              </a:solidFill>
              <a:latin typeface="Times New Roman"/>
              <a:ea typeface="Times New Roman"/>
              <a:cs typeface="Times New Roman"/>
              <a:sym typeface="Times New Roman"/>
            </a:endParaRPr>
          </a:p>
        </p:txBody>
      </p:sp>
      <p:sp>
        <p:nvSpPr>
          <p:cNvPr id="287" name="Google Shape;287;p24"/>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25"/>
          <p:cNvPicPr preferRelativeResize="0"/>
          <p:nvPr>
            <p:ph idx="1" type="body"/>
          </p:nvPr>
        </p:nvPicPr>
        <p:blipFill rotWithShape="1">
          <a:blip r:embed="rId3">
            <a:alphaModFix/>
          </a:blip>
          <a:srcRect b="44766" l="0" r="0" t="2756"/>
          <a:stretch/>
        </p:blipFill>
        <p:spPr>
          <a:xfrm>
            <a:off x="582491" y="930519"/>
            <a:ext cx="3569527" cy="4211771"/>
          </a:xfrm>
          <a:prstGeom prst="rect">
            <a:avLst/>
          </a:prstGeom>
          <a:noFill/>
          <a:ln>
            <a:noFill/>
          </a:ln>
        </p:spPr>
      </p:pic>
      <p:pic>
        <p:nvPicPr>
          <p:cNvPr id="294" name="Google Shape;294;p25"/>
          <p:cNvPicPr preferRelativeResize="0"/>
          <p:nvPr/>
        </p:nvPicPr>
        <p:blipFill rotWithShape="1">
          <a:blip r:embed="rId4">
            <a:alphaModFix/>
          </a:blip>
          <a:srcRect b="49915" l="0" r="0" t="2820"/>
          <a:stretch/>
        </p:blipFill>
        <p:spPr>
          <a:xfrm>
            <a:off x="4313075" y="930519"/>
            <a:ext cx="3771452" cy="3905251"/>
          </a:xfrm>
          <a:prstGeom prst="rect">
            <a:avLst/>
          </a:prstGeom>
          <a:noFill/>
          <a:ln>
            <a:noFill/>
          </a:ln>
        </p:spPr>
      </p:pic>
      <p:sp>
        <p:nvSpPr>
          <p:cNvPr id="295" name="Google Shape;295;p25"/>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26"/>
          <p:cNvPicPr preferRelativeResize="0"/>
          <p:nvPr>
            <p:ph idx="1" type="body"/>
          </p:nvPr>
        </p:nvPicPr>
        <p:blipFill rotWithShape="1">
          <a:blip r:embed="rId3">
            <a:alphaModFix/>
          </a:blip>
          <a:srcRect b="14117" l="0" r="0" t="2682"/>
          <a:stretch/>
        </p:blipFill>
        <p:spPr>
          <a:xfrm>
            <a:off x="2724811" y="527539"/>
            <a:ext cx="2873691" cy="5670244"/>
          </a:xfrm>
          <a:prstGeom prst="rect">
            <a:avLst/>
          </a:prstGeom>
          <a:noFill/>
          <a:ln>
            <a:noFill/>
          </a:ln>
        </p:spPr>
      </p:pic>
      <p:sp>
        <p:nvSpPr>
          <p:cNvPr id="302" name="Google Shape;302;p26"/>
          <p:cNvSpPr/>
          <p:nvPr/>
        </p:nvSpPr>
        <p:spPr>
          <a:xfrm>
            <a:off x="2914650" y="1274885"/>
            <a:ext cx="989135" cy="193430"/>
          </a:xfrm>
          <a:prstGeom prst="rect">
            <a:avLst/>
          </a:prstGeom>
          <a:solidFill>
            <a:schemeClr val="accent1"/>
          </a:solidFill>
          <a:ln cap="flat" cmpd="sng" w="12700">
            <a:solidFill>
              <a:srgbClr val="9934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303" name="Google Shape;303;p26"/>
          <p:cNvSpPr/>
          <p:nvPr/>
        </p:nvSpPr>
        <p:spPr>
          <a:xfrm>
            <a:off x="3666393" y="2250832"/>
            <a:ext cx="323117" cy="187203"/>
          </a:xfrm>
          <a:prstGeom prst="rect">
            <a:avLst/>
          </a:prstGeom>
          <a:solidFill>
            <a:schemeClr val="accent1"/>
          </a:solidFill>
          <a:ln cap="flat" cmpd="sng" w="12700">
            <a:solidFill>
              <a:srgbClr val="9934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304" name="Google Shape;304;p26"/>
          <p:cNvSpPr/>
          <p:nvPr/>
        </p:nvSpPr>
        <p:spPr>
          <a:xfrm>
            <a:off x="3666393" y="3666393"/>
            <a:ext cx="323117" cy="187203"/>
          </a:xfrm>
          <a:prstGeom prst="rect">
            <a:avLst/>
          </a:prstGeom>
          <a:solidFill>
            <a:schemeClr val="accent1"/>
          </a:solidFill>
          <a:ln cap="flat" cmpd="sng" w="12700">
            <a:solidFill>
              <a:srgbClr val="99341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Baskerville"/>
              <a:ea typeface="Libre Baskerville"/>
              <a:cs typeface="Libre Baskerville"/>
              <a:sym typeface="Libre Baskerville"/>
            </a:endParaRPr>
          </a:p>
        </p:txBody>
      </p:sp>
      <p:sp>
        <p:nvSpPr>
          <p:cNvPr id="305" name="Google Shape;305;p26"/>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7"/>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Public Wi-Fi</a:t>
            </a:r>
            <a:endParaRPr/>
          </a:p>
        </p:txBody>
      </p:sp>
      <p:sp>
        <p:nvSpPr>
          <p:cNvPr id="312" name="Google Shape;312;p27"/>
          <p:cNvSpPr txBox="1"/>
          <p:nvPr>
            <p:ph idx="1" type="body"/>
          </p:nvPr>
        </p:nvSpPr>
        <p:spPr>
          <a:xfrm>
            <a:off x="628650" y="1825625"/>
            <a:ext cx="7886700" cy="4595053"/>
          </a:xfrm>
          <a:prstGeom prst="rect">
            <a:avLst/>
          </a:prstGeom>
          <a:noFill/>
          <a:ln>
            <a:noFill/>
          </a:ln>
        </p:spPr>
        <p:txBody>
          <a:bodyPr anchorCtr="0" anchor="t" bIns="45700" lIns="91425" spcFirstLastPara="1" rIns="91425" wrap="square" tIns="45700">
            <a:normAutofit lnSpcReduction="10000"/>
          </a:bodyPr>
          <a:lstStyle/>
          <a:p>
            <a:pPr indent="-274320" lvl="0" marL="274320" rtl="0" algn="just">
              <a:spcBef>
                <a:spcPts val="0"/>
              </a:spcBef>
              <a:spcAft>
                <a:spcPts val="0"/>
              </a:spcAft>
              <a:buSzPts val="2210"/>
              <a:buChar char="⚫"/>
            </a:pPr>
            <a:r>
              <a:rPr lang="en-US">
                <a:latin typeface="Times New Roman"/>
                <a:ea typeface="Times New Roman"/>
                <a:cs typeface="Times New Roman"/>
                <a:sym typeface="Times New Roman"/>
              </a:rPr>
              <a:t>May not be trustworthy. They could share your information to other companies who operate in countries without any data protection.</a:t>
            </a:r>
            <a:endParaRPr/>
          </a:p>
          <a:p>
            <a:pPr indent="-274320" lvl="0" marL="274320" rtl="0" algn="just">
              <a:spcBef>
                <a:spcPts val="580"/>
              </a:spcBef>
              <a:spcAft>
                <a:spcPts val="0"/>
              </a:spcAft>
              <a:buSzPts val="2210"/>
              <a:buChar char="⚫"/>
            </a:pPr>
            <a:r>
              <a:rPr lang="en-US">
                <a:latin typeface="Times New Roman"/>
                <a:ea typeface="Times New Roman"/>
                <a:cs typeface="Times New Roman"/>
                <a:sym typeface="Times New Roman"/>
              </a:rPr>
              <a:t>You may not know who is watching you whilst you’re online.</a:t>
            </a:r>
            <a:endParaRPr/>
          </a:p>
          <a:p>
            <a:pPr indent="0" lvl="0" marL="0" rtl="0" algn="just">
              <a:spcBef>
                <a:spcPts val="580"/>
              </a:spcBef>
              <a:spcAft>
                <a:spcPts val="0"/>
              </a:spcAft>
              <a:buSzPts val="2210"/>
              <a:buNone/>
            </a:pPr>
            <a:r>
              <a:t/>
            </a:r>
            <a:endParaRPr>
              <a:latin typeface="Times New Roman"/>
              <a:ea typeface="Times New Roman"/>
              <a:cs typeface="Times New Roman"/>
              <a:sym typeface="Times New Roman"/>
            </a:endParaRPr>
          </a:p>
          <a:p>
            <a:pPr indent="0" lvl="0" marL="0" rtl="0" algn="just">
              <a:spcBef>
                <a:spcPts val="580"/>
              </a:spcBef>
              <a:spcAft>
                <a:spcPts val="0"/>
              </a:spcAft>
              <a:buSzPts val="2210"/>
              <a:buNone/>
            </a:pPr>
            <a:r>
              <a:rPr b="1" lang="en-US">
                <a:solidFill>
                  <a:srgbClr val="193B6A"/>
                </a:solidFill>
                <a:latin typeface="Times New Roman"/>
                <a:ea typeface="Times New Roman"/>
                <a:cs typeface="Times New Roman"/>
                <a:sym typeface="Times New Roman"/>
              </a:rPr>
              <a:t>What to do and not do to</a:t>
            </a:r>
            <a:endParaRPr/>
          </a:p>
          <a:p>
            <a:pPr indent="0" lvl="0" marL="0" rtl="0" algn="just">
              <a:spcBef>
                <a:spcPts val="580"/>
              </a:spcBef>
              <a:spcAft>
                <a:spcPts val="0"/>
              </a:spcAft>
              <a:buSzPts val="2210"/>
              <a:buNone/>
            </a:pPr>
            <a:r>
              <a:t/>
            </a:r>
            <a:endParaRPr b="1">
              <a:solidFill>
                <a:srgbClr val="193B6A"/>
              </a:solidFill>
              <a:latin typeface="Times New Roman"/>
              <a:ea typeface="Times New Roman"/>
              <a:cs typeface="Times New Roman"/>
              <a:sym typeface="Times New Roman"/>
            </a:endParaRPr>
          </a:p>
          <a:p>
            <a:pPr indent="-274320" lvl="0" marL="274320" rtl="0" algn="just">
              <a:spcBef>
                <a:spcPts val="580"/>
              </a:spcBef>
              <a:spcAft>
                <a:spcPts val="0"/>
              </a:spcAft>
              <a:buSzPts val="2210"/>
              <a:buChar char="⚫"/>
            </a:pPr>
            <a:r>
              <a:rPr lang="en-US">
                <a:latin typeface="Times New Roman"/>
                <a:ea typeface="Times New Roman"/>
                <a:cs typeface="Times New Roman"/>
                <a:sym typeface="Times New Roman"/>
              </a:rPr>
              <a:t>Don’t use online banking. Use your own data.</a:t>
            </a:r>
            <a:endParaRPr/>
          </a:p>
          <a:p>
            <a:pPr indent="-274320" lvl="0" marL="274320" rtl="0" algn="just">
              <a:spcBef>
                <a:spcPts val="580"/>
              </a:spcBef>
              <a:spcAft>
                <a:spcPts val="0"/>
              </a:spcAft>
              <a:buSzPts val="2210"/>
              <a:buChar char="⚫"/>
            </a:pPr>
            <a:r>
              <a:rPr lang="en-US">
                <a:latin typeface="Times New Roman"/>
                <a:ea typeface="Times New Roman"/>
                <a:cs typeface="Times New Roman"/>
                <a:sym typeface="Times New Roman"/>
              </a:rPr>
              <a:t>Don’t conduct any purchases </a:t>
            </a:r>
            <a:endParaRPr/>
          </a:p>
          <a:p>
            <a:pPr indent="-274320" lvl="0" marL="274320" rtl="0" algn="just">
              <a:spcBef>
                <a:spcPts val="580"/>
              </a:spcBef>
              <a:spcAft>
                <a:spcPts val="0"/>
              </a:spcAft>
              <a:buSzPts val="2210"/>
              <a:buChar char="⚫"/>
            </a:pPr>
            <a:r>
              <a:rPr lang="en-US">
                <a:latin typeface="Times New Roman"/>
                <a:ea typeface="Times New Roman"/>
                <a:cs typeface="Times New Roman"/>
                <a:sym typeface="Times New Roman"/>
              </a:rPr>
              <a:t>Use a virtual private network (VPN)</a:t>
            </a:r>
            <a:endParaRPr/>
          </a:p>
        </p:txBody>
      </p:sp>
      <p:sp>
        <p:nvSpPr>
          <p:cNvPr id="313" name="Google Shape;313;p27"/>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id="319" name="Google Shape;319;p28"/>
          <p:cNvPicPr preferRelativeResize="0"/>
          <p:nvPr>
            <p:ph idx="1" type="body"/>
          </p:nvPr>
        </p:nvPicPr>
        <p:blipFill rotWithShape="1">
          <a:blip r:embed="rId3">
            <a:alphaModFix/>
          </a:blip>
          <a:srcRect b="0" l="16506" r="17225" t="7184"/>
          <a:stretch/>
        </p:blipFill>
        <p:spPr>
          <a:xfrm>
            <a:off x="2082115" y="1261908"/>
            <a:ext cx="4553465" cy="4783249"/>
          </a:xfrm>
          <a:prstGeom prst="rect">
            <a:avLst/>
          </a:prstGeom>
          <a:noFill/>
          <a:ln>
            <a:noFill/>
          </a:ln>
        </p:spPr>
      </p:pic>
      <p:sp>
        <p:nvSpPr>
          <p:cNvPr id="320" name="Google Shape;320;p28"/>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29"/>
          <p:cNvPicPr preferRelativeResize="0"/>
          <p:nvPr>
            <p:ph idx="1" type="body"/>
          </p:nvPr>
        </p:nvPicPr>
        <p:blipFill rotWithShape="1">
          <a:blip r:embed="rId3">
            <a:alphaModFix/>
          </a:blip>
          <a:srcRect b="0" l="3456" r="7928" t="1153"/>
          <a:stretch/>
        </p:blipFill>
        <p:spPr>
          <a:xfrm>
            <a:off x="1037968" y="765324"/>
            <a:ext cx="6468762" cy="5411639"/>
          </a:xfrm>
          <a:prstGeom prst="rect">
            <a:avLst/>
          </a:prstGeom>
          <a:noFill/>
          <a:ln>
            <a:noFill/>
          </a:ln>
        </p:spPr>
      </p:pic>
      <p:sp>
        <p:nvSpPr>
          <p:cNvPr id="327" name="Google Shape;327;p29"/>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ph type="title"/>
          </p:nvPr>
        </p:nvSpPr>
        <p:spPr>
          <a:xfrm>
            <a:off x="457200" y="338328"/>
            <a:ext cx="8229600" cy="858424"/>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t/>
            </a:r>
            <a:endParaRPr/>
          </a:p>
        </p:txBody>
      </p:sp>
      <p:pic>
        <p:nvPicPr>
          <p:cNvPr id="129" name="Google Shape;129;p3"/>
          <p:cNvPicPr preferRelativeResize="0"/>
          <p:nvPr>
            <p:ph idx="1" type="body"/>
          </p:nvPr>
        </p:nvPicPr>
        <p:blipFill rotWithShape="1">
          <a:blip r:embed="rId3">
            <a:alphaModFix/>
          </a:blip>
          <a:srcRect b="0" l="0" r="0" t="0"/>
          <a:stretch/>
        </p:blipFill>
        <p:spPr>
          <a:xfrm>
            <a:off x="1617641" y="1447800"/>
            <a:ext cx="6365918" cy="4572000"/>
          </a:xfrm>
          <a:prstGeom prst="rect">
            <a:avLst/>
          </a:prstGeom>
          <a:noFill/>
          <a:ln>
            <a:noFill/>
          </a:ln>
        </p:spPr>
      </p:pic>
      <p:sp>
        <p:nvSpPr>
          <p:cNvPr id="130" name="Google Shape;130;p3"/>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30"/>
          <p:cNvPicPr preferRelativeResize="0"/>
          <p:nvPr>
            <p:ph idx="1" type="body"/>
          </p:nvPr>
        </p:nvPicPr>
        <p:blipFill rotWithShape="1">
          <a:blip r:embed="rId3">
            <a:alphaModFix/>
          </a:blip>
          <a:srcRect b="0" l="11024" r="11982" t="0"/>
          <a:stretch/>
        </p:blipFill>
        <p:spPr>
          <a:xfrm>
            <a:off x="1668162" y="669706"/>
            <a:ext cx="5399903" cy="5260123"/>
          </a:xfrm>
          <a:prstGeom prst="rect">
            <a:avLst/>
          </a:prstGeom>
          <a:noFill/>
          <a:ln>
            <a:noFill/>
          </a:ln>
        </p:spPr>
      </p:pic>
      <p:sp>
        <p:nvSpPr>
          <p:cNvPr id="334" name="Google Shape;334;p30"/>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1"/>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Passwords Advice</a:t>
            </a:r>
            <a:endParaRPr/>
          </a:p>
        </p:txBody>
      </p:sp>
      <p:sp>
        <p:nvSpPr>
          <p:cNvPr id="341" name="Google Shape;341;p31"/>
          <p:cNvSpPr txBox="1"/>
          <p:nvPr>
            <p:ph idx="1" type="body"/>
          </p:nvPr>
        </p:nvSpPr>
        <p:spPr>
          <a:xfrm>
            <a:off x="899592" y="2204864"/>
            <a:ext cx="7408333" cy="3450696"/>
          </a:xfrm>
          <a:prstGeom prst="rect">
            <a:avLst/>
          </a:prstGeom>
          <a:noFill/>
          <a:ln>
            <a:noFill/>
          </a:ln>
        </p:spPr>
        <p:txBody>
          <a:bodyPr anchorCtr="0" anchor="t" bIns="45700" lIns="91425" spcFirstLastPara="1" rIns="91425" wrap="square" tIns="45700">
            <a:normAutofit fontScale="92500"/>
          </a:bodyPr>
          <a:lstStyle/>
          <a:p>
            <a:pPr indent="-274320" lvl="0" marL="274320" rtl="0" algn="just">
              <a:spcBef>
                <a:spcPts val="0"/>
              </a:spcBef>
              <a:spcAft>
                <a:spcPts val="0"/>
              </a:spcAft>
              <a:buSzPct val="85000"/>
              <a:buChar char="⚫"/>
            </a:pPr>
            <a:r>
              <a:rPr lang="en-US">
                <a:latin typeface="Times New Roman"/>
                <a:ea typeface="Times New Roman"/>
                <a:cs typeface="Times New Roman"/>
                <a:sym typeface="Times New Roman"/>
              </a:rPr>
              <a:t>Use 1 password per account.</a:t>
            </a:r>
            <a:endParaRPr/>
          </a:p>
          <a:p>
            <a:pPr indent="-274320" lvl="0" marL="274320" rtl="0" algn="just">
              <a:spcBef>
                <a:spcPts val="580"/>
              </a:spcBef>
              <a:spcAft>
                <a:spcPts val="0"/>
              </a:spcAft>
              <a:buSzPct val="85000"/>
              <a:buChar char="⚫"/>
            </a:pPr>
            <a:r>
              <a:rPr lang="en-US">
                <a:latin typeface="Times New Roman"/>
                <a:ea typeface="Times New Roman"/>
                <a:cs typeface="Times New Roman"/>
                <a:sym typeface="Times New Roman"/>
              </a:rPr>
              <a:t>Three random words is the NCSC’s advice. Capitals, special characters and numbers is your own choice.</a:t>
            </a:r>
            <a:endParaRPr/>
          </a:p>
          <a:p>
            <a:pPr indent="-274320" lvl="0" marL="274320" rtl="0" algn="just">
              <a:spcBef>
                <a:spcPts val="580"/>
              </a:spcBef>
              <a:spcAft>
                <a:spcPts val="0"/>
              </a:spcAft>
              <a:buSzPct val="85000"/>
              <a:buChar char="⚫"/>
            </a:pPr>
            <a:r>
              <a:rPr lang="en-US">
                <a:latin typeface="Times New Roman"/>
                <a:ea typeface="Times New Roman"/>
                <a:cs typeface="Times New Roman"/>
                <a:sym typeface="Times New Roman"/>
              </a:rPr>
              <a:t>If you follow this advice your passwords security will be significantly increased against a brute force attack.</a:t>
            </a:r>
            <a:endParaRPr/>
          </a:p>
          <a:p>
            <a:pPr indent="-274320" lvl="0" marL="274320" rtl="0" algn="just">
              <a:spcBef>
                <a:spcPts val="580"/>
              </a:spcBef>
              <a:spcAft>
                <a:spcPts val="0"/>
              </a:spcAft>
              <a:buSzPct val="85000"/>
              <a:buChar char="⚫"/>
            </a:pPr>
            <a:r>
              <a:rPr lang="en-US">
                <a:latin typeface="Times New Roman"/>
                <a:ea typeface="Times New Roman"/>
                <a:cs typeface="Times New Roman"/>
                <a:sym typeface="Times New Roman"/>
              </a:rPr>
              <a:t>Password managers can be helpful to store your passwords.</a:t>
            </a:r>
            <a:endParaRPr/>
          </a:p>
          <a:p>
            <a:pPr indent="-144510" lvl="0" marL="274320" rtl="0" algn="just">
              <a:spcBef>
                <a:spcPts val="580"/>
              </a:spcBef>
              <a:spcAft>
                <a:spcPts val="0"/>
              </a:spcAft>
              <a:buSzPct val="85000"/>
              <a:buNone/>
            </a:pPr>
            <a:r>
              <a:t/>
            </a:r>
            <a:endParaRPr>
              <a:latin typeface="Times New Roman"/>
              <a:ea typeface="Times New Roman"/>
              <a:cs typeface="Times New Roman"/>
              <a:sym typeface="Times New Roman"/>
            </a:endParaRPr>
          </a:p>
        </p:txBody>
      </p:sp>
      <p:pic>
        <p:nvPicPr>
          <p:cNvPr id="342" name="Google Shape;342;p31"/>
          <p:cNvPicPr preferRelativeResize="0"/>
          <p:nvPr/>
        </p:nvPicPr>
        <p:blipFill rotWithShape="1">
          <a:blip r:embed="rId3">
            <a:alphaModFix/>
          </a:blip>
          <a:srcRect b="0" l="0" r="0" t="0"/>
          <a:stretch/>
        </p:blipFill>
        <p:spPr>
          <a:xfrm>
            <a:off x="7597764" y="4725144"/>
            <a:ext cx="963857" cy="1700342"/>
          </a:xfrm>
          <a:prstGeom prst="rect">
            <a:avLst/>
          </a:prstGeom>
          <a:noFill/>
          <a:ln>
            <a:noFill/>
          </a:ln>
        </p:spPr>
      </p:pic>
      <p:sp>
        <p:nvSpPr>
          <p:cNvPr id="343" name="Google Shape;343;p31"/>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2"/>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Advice</a:t>
            </a:r>
            <a:endParaRPr/>
          </a:p>
        </p:txBody>
      </p:sp>
      <p:sp>
        <p:nvSpPr>
          <p:cNvPr id="350" name="Google Shape;350;p32"/>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just">
              <a:spcBef>
                <a:spcPts val="0"/>
              </a:spcBef>
              <a:spcAft>
                <a:spcPts val="0"/>
              </a:spcAft>
              <a:buSzPts val="2210"/>
              <a:buChar char="⚫"/>
            </a:pPr>
            <a:r>
              <a:rPr lang="en-US">
                <a:latin typeface="Times New Roman"/>
                <a:ea typeface="Times New Roman"/>
                <a:cs typeface="Times New Roman"/>
                <a:sym typeface="Times New Roman"/>
              </a:rPr>
              <a:t>In the physical world we’re good at protecting ourselves and our property, we need to replicate this in the digital world.</a:t>
            </a:r>
            <a:endParaRPr/>
          </a:p>
          <a:p>
            <a:pPr indent="-274320" lvl="0" marL="274320" rtl="0" algn="just">
              <a:spcBef>
                <a:spcPts val="580"/>
              </a:spcBef>
              <a:spcAft>
                <a:spcPts val="0"/>
              </a:spcAft>
              <a:buSzPts val="2210"/>
              <a:buChar char="⚫"/>
            </a:pPr>
            <a:r>
              <a:rPr lang="en-US">
                <a:latin typeface="Times New Roman"/>
                <a:ea typeface="Times New Roman"/>
                <a:cs typeface="Times New Roman"/>
                <a:sym typeface="Times New Roman"/>
              </a:rPr>
              <a:t>80% of cyber-crime is preventable. </a:t>
            </a:r>
            <a:endParaRPr/>
          </a:p>
          <a:p>
            <a:pPr indent="-133985" lvl="0" marL="274320" rtl="0" algn="just">
              <a:spcBef>
                <a:spcPts val="580"/>
              </a:spcBef>
              <a:spcAft>
                <a:spcPts val="0"/>
              </a:spcAft>
              <a:buSzPts val="2210"/>
              <a:buNone/>
            </a:pPr>
            <a:r>
              <a:t/>
            </a:r>
            <a:endParaRPr>
              <a:latin typeface="Times New Roman"/>
              <a:ea typeface="Times New Roman"/>
              <a:cs typeface="Times New Roman"/>
              <a:sym typeface="Times New Roman"/>
            </a:endParaRPr>
          </a:p>
          <a:p>
            <a:pPr indent="-274320" lvl="0" marL="274320" rtl="0" algn="just">
              <a:spcBef>
                <a:spcPts val="580"/>
              </a:spcBef>
              <a:spcAft>
                <a:spcPts val="0"/>
              </a:spcAft>
              <a:buSzPts val="2210"/>
              <a:buChar char="⚫"/>
            </a:pPr>
            <a:r>
              <a:rPr lang="en-US">
                <a:latin typeface="Times New Roman"/>
                <a:ea typeface="Times New Roman"/>
                <a:cs typeface="Times New Roman"/>
                <a:sym typeface="Times New Roman"/>
              </a:rPr>
              <a:t>QR Codes</a:t>
            </a:r>
            <a:endParaRPr/>
          </a:p>
          <a:p>
            <a:pPr indent="-133985" lvl="0" marL="274320" rtl="0" algn="just">
              <a:spcBef>
                <a:spcPts val="580"/>
              </a:spcBef>
              <a:spcAft>
                <a:spcPts val="0"/>
              </a:spcAft>
              <a:buSzPts val="2210"/>
              <a:buNone/>
            </a:pPr>
            <a:r>
              <a:t/>
            </a:r>
            <a:endParaRPr>
              <a:latin typeface="Times New Roman"/>
              <a:ea typeface="Times New Roman"/>
              <a:cs typeface="Times New Roman"/>
              <a:sym typeface="Times New Roman"/>
            </a:endParaRPr>
          </a:p>
          <a:p>
            <a:pPr indent="-133985" lvl="0" marL="274320" rtl="0" algn="just">
              <a:spcBef>
                <a:spcPts val="580"/>
              </a:spcBef>
              <a:spcAft>
                <a:spcPts val="0"/>
              </a:spcAft>
              <a:buSzPts val="2210"/>
              <a:buNone/>
            </a:pPr>
            <a:r>
              <a:t/>
            </a:r>
            <a:endParaRPr>
              <a:latin typeface="Times New Roman"/>
              <a:ea typeface="Times New Roman"/>
              <a:cs typeface="Times New Roman"/>
              <a:sym typeface="Times New Roman"/>
            </a:endParaRPr>
          </a:p>
          <a:p>
            <a:pPr indent="-133985" lvl="0" marL="274320" rtl="0" algn="just">
              <a:spcBef>
                <a:spcPts val="580"/>
              </a:spcBef>
              <a:spcAft>
                <a:spcPts val="0"/>
              </a:spcAft>
              <a:buSzPts val="2210"/>
              <a:buNone/>
            </a:pPr>
            <a:r>
              <a:t/>
            </a:r>
            <a:endParaRPr>
              <a:latin typeface="Times New Roman"/>
              <a:ea typeface="Times New Roman"/>
              <a:cs typeface="Times New Roman"/>
              <a:sym typeface="Times New Roman"/>
            </a:endParaRPr>
          </a:p>
          <a:p>
            <a:pPr indent="0" lvl="0" marL="0" rtl="0" algn="just">
              <a:spcBef>
                <a:spcPts val="580"/>
              </a:spcBef>
              <a:spcAft>
                <a:spcPts val="0"/>
              </a:spcAft>
              <a:buSzPts val="2210"/>
              <a:buNone/>
            </a:pPr>
            <a:r>
              <a:t/>
            </a:r>
            <a:endParaRPr>
              <a:latin typeface="Times New Roman"/>
              <a:ea typeface="Times New Roman"/>
              <a:cs typeface="Times New Roman"/>
              <a:sym typeface="Times New Roman"/>
            </a:endParaRPr>
          </a:p>
        </p:txBody>
      </p:sp>
      <p:pic>
        <p:nvPicPr>
          <p:cNvPr descr="Screen Clipping" id="351" name="Google Shape;351;p32"/>
          <p:cNvPicPr preferRelativeResize="0"/>
          <p:nvPr/>
        </p:nvPicPr>
        <p:blipFill rotWithShape="1">
          <a:blip r:embed="rId3">
            <a:alphaModFix/>
          </a:blip>
          <a:srcRect b="0" l="0" r="0" t="0"/>
          <a:stretch/>
        </p:blipFill>
        <p:spPr>
          <a:xfrm>
            <a:off x="6732240" y="4365104"/>
            <a:ext cx="1271765" cy="1705213"/>
          </a:xfrm>
          <a:prstGeom prst="rect">
            <a:avLst/>
          </a:prstGeom>
          <a:noFill/>
          <a:ln>
            <a:noFill/>
          </a:ln>
        </p:spPr>
      </p:pic>
      <p:sp>
        <p:nvSpPr>
          <p:cNvPr id="352" name="Google Shape;352;p32"/>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33"/>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4000"/>
              <a:buFont typeface="Times New Roman"/>
              <a:buNone/>
            </a:pPr>
            <a:r>
              <a:rPr b="1" lang="en-US" sz="4000">
                <a:solidFill>
                  <a:schemeClr val="dk1"/>
                </a:solidFill>
                <a:latin typeface="Times New Roman"/>
                <a:ea typeface="Times New Roman"/>
                <a:cs typeface="Times New Roman"/>
                <a:sym typeface="Times New Roman"/>
              </a:rPr>
              <a:t>Advice</a:t>
            </a:r>
            <a:endParaRPr/>
          </a:p>
        </p:txBody>
      </p:sp>
      <p:sp>
        <p:nvSpPr>
          <p:cNvPr id="359" name="Google Shape;359;p33"/>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just">
              <a:spcBef>
                <a:spcPts val="0"/>
              </a:spcBef>
              <a:spcAft>
                <a:spcPts val="0"/>
              </a:spcAft>
              <a:buSzPts val="2210"/>
              <a:buChar char="⚫"/>
            </a:pPr>
            <a:r>
              <a:rPr lang="en-US">
                <a:latin typeface="Times New Roman"/>
                <a:ea typeface="Times New Roman"/>
                <a:cs typeface="Times New Roman"/>
                <a:sym typeface="Times New Roman"/>
              </a:rPr>
              <a:t>Update and migrate</a:t>
            </a:r>
            <a:endParaRPr/>
          </a:p>
          <a:p>
            <a:pPr indent="-274320" lvl="0" marL="274320" rtl="0" algn="just">
              <a:spcBef>
                <a:spcPts val="580"/>
              </a:spcBef>
              <a:spcAft>
                <a:spcPts val="0"/>
              </a:spcAft>
              <a:buSzPts val="2210"/>
              <a:buChar char="⚫"/>
            </a:pPr>
            <a:r>
              <a:rPr lang="en-US">
                <a:latin typeface="Times New Roman"/>
                <a:ea typeface="Times New Roman"/>
                <a:cs typeface="Times New Roman"/>
                <a:sym typeface="Times New Roman"/>
              </a:rPr>
              <a:t>Activate your firewall</a:t>
            </a:r>
            <a:endParaRPr/>
          </a:p>
          <a:p>
            <a:pPr indent="-274320" lvl="0" marL="274320" rtl="0" algn="just">
              <a:spcBef>
                <a:spcPts val="580"/>
              </a:spcBef>
              <a:spcAft>
                <a:spcPts val="0"/>
              </a:spcAft>
              <a:buSzPts val="2210"/>
              <a:buChar char="⚫"/>
            </a:pPr>
            <a:r>
              <a:rPr lang="en-US">
                <a:latin typeface="Times New Roman"/>
                <a:ea typeface="Times New Roman"/>
                <a:cs typeface="Times New Roman"/>
                <a:sym typeface="Times New Roman"/>
              </a:rPr>
              <a:t>Staff awareness </a:t>
            </a:r>
            <a:endParaRPr/>
          </a:p>
          <a:p>
            <a:pPr indent="-274320" lvl="0" marL="274320" rtl="0" algn="just">
              <a:spcBef>
                <a:spcPts val="580"/>
              </a:spcBef>
              <a:spcAft>
                <a:spcPts val="0"/>
              </a:spcAft>
              <a:buSzPts val="2210"/>
              <a:buChar char="⚫"/>
            </a:pPr>
            <a:r>
              <a:rPr lang="en-US">
                <a:latin typeface="Times New Roman"/>
                <a:ea typeface="Times New Roman"/>
                <a:cs typeface="Times New Roman"/>
                <a:sym typeface="Times New Roman"/>
              </a:rPr>
              <a:t>Data encryption</a:t>
            </a:r>
            <a:endParaRPr/>
          </a:p>
          <a:p>
            <a:pPr indent="-274320" lvl="0" marL="274320" rtl="0" algn="just">
              <a:spcBef>
                <a:spcPts val="580"/>
              </a:spcBef>
              <a:spcAft>
                <a:spcPts val="0"/>
              </a:spcAft>
              <a:buSzPts val="2210"/>
              <a:buChar char="⚫"/>
            </a:pPr>
            <a:r>
              <a:rPr lang="en-US">
                <a:latin typeface="Times New Roman"/>
                <a:ea typeface="Times New Roman"/>
                <a:cs typeface="Times New Roman"/>
                <a:sym typeface="Times New Roman"/>
              </a:rPr>
              <a:t>User accounts privileges i.e admin</a:t>
            </a:r>
            <a:endParaRPr/>
          </a:p>
          <a:p>
            <a:pPr indent="-274320" lvl="0" marL="274320" rtl="0" algn="just">
              <a:spcBef>
                <a:spcPts val="580"/>
              </a:spcBef>
              <a:spcAft>
                <a:spcPts val="0"/>
              </a:spcAft>
              <a:buSzPts val="2210"/>
              <a:buChar char="⚫"/>
            </a:pPr>
            <a:r>
              <a:rPr lang="en-US">
                <a:latin typeface="Times New Roman"/>
                <a:ea typeface="Times New Roman"/>
                <a:cs typeface="Times New Roman"/>
                <a:sym typeface="Times New Roman"/>
              </a:rPr>
              <a:t>Cyber insurance</a:t>
            </a:r>
            <a:endParaRPr/>
          </a:p>
          <a:p>
            <a:pPr indent="-274320" lvl="0" marL="274320" rtl="0" algn="just">
              <a:spcBef>
                <a:spcPts val="580"/>
              </a:spcBef>
              <a:spcAft>
                <a:spcPts val="0"/>
              </a:spcAft>
              <a:buSzPts val="2210"/>
              <a:buChar char="⚫"/>
            </a:pPr>
            <a:r>
              <a:rPr lang="en-US">
                <a:latin typeface="Times New Roman"/>
                <a:ea typeface="Times New Roman"/>
                <a:cs typeface="Times New Roman"/>
                <a:sym typeface="Times New Roman"/>
              </a:rPr>
              <a:t>Prepare Plan</a:t>
            </a:r>
            <a:endParaRPr/>
          </a:p>
        </p:txBody>
      </p:sp>
      <p:sp>
        <p:nvSpPr>
          <p:cNvPr id="360" name="Google Shape;360;p33"/>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34"/>
          <p:cNvSpPr txBox="1"/>
          <p:nvPr>
            <p:ph type="title"/>
          </p:nvPr>
        </p:nvSpPr>
        <p:spPr>
          <a:xfrm>
            <a:off x="822464" y="2279167"/>
            <a:ext cx="7886700" cy="1325563"/>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What support is there for Businesses and the Public?</a:t>
            </a:r>
            <a:endParaRPr/>
          </a:p>
        </p:txBody>
      </p:sp>
      <p:sp>
        <p:nvSpPr>
          <p:cNvPr id="367" name="Google Shape;367;p34"/>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5"/>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Reporting Cybercrime</a:t>
            </a:r>
            <a:endParaRPr/>
          </a:p>
        </p:txBody>
      </p:sp>
      <p:sp>
        <p:nvSpPr>
          <p:cNvPr id="374" name="Google Shape;374;p35"/>
          <p:cNvSpPr txBox="1"/>
          <p:nvPr>
            <p:ph idx="1" type="body"/>
          </p:nvPr>
        </p:nvSpPr>
        <p:spPr>
          <a:xfrm>
            <a:off x="1043608" y="2204864"/>
            <a:ext cx="7704856" cy="3450696"/>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SzPts val="2210"/>
              <a:buNone/>
            </a:pPr>
            <a:r>
              <a:rPr lang="en-US">
                <a:latin typeface="Times New Roman"/>
                <a:ea typeface="Times New Roman"/>
                <a:cs typeface="Times New Roman"/>
                <a:sym typeface="Times New Roman"/>
              </a:rPr>
              <a:t> You can report a cyber crime by</a:t>
            </a:r>
            <a:endParaRPr/>
          </a:p>
          <a:p>
            <a:pPr indent="-274320" lvl="0" marL="274320" rtl="0" algn="just">
              <a:spcBef>
                <a:spcPts val="580"/>
              </a:spcBef>
              <a:spcAft>
                <a:spcPts val="0"/>
              </a:spcAft>
              <a:buSzPts val="2210"/>
              <a:buChar char="⚫"/>
            </a:pPr>
            <a:r>
              <a:rPr lang="en-US">
                <a:latin typeface="Times New Roman"/>
                <a:ea typeface="Times New Roman"/>
                <a:cs typeface="Times New Roman"/>
                <a:sym typeface="Times New Roman"/>
              </a:rPr>
              <a:t>filing a complaint in nearest/any Cyber cell,</a:t>
            </a:r>
            <a:endParaRPr/>
          </a:p>
          <a:p>
            <a:pPr indent="-274320" lvl="0" marL="274320" rtl="0" algn="just">
              <a:spcBef>
                <a:spcPts val="580"/>
              </a:spcBef>
              <a:spcAft>
                <a:spcPts val="0"/>
              </a:spcAft>
              <a:buSzPts val="2210"/>
              <a:buChar char="⚫"/>
            </a:pPr>
            <a:r>
              <a:rPr lang="en-US">
                <a:latin typeface="Times New Roman"/>
                <a:ea typeface="Times New Roman"/>
                <a:cs typeface="Times New Roman"/>
                <a:sym typeface="Times New Roman"/>
              </a:rPr>
              <a:t>lodging an FIR in a police station.</a:t>
            </a:r>
            <a:endParaRPr/>
          </a:p>
          <a:p>
            <a:pPr indent="-274320" lvl="0" marL="274320" rtl="0" algn="just">
              <a:spcBef>
                <a:spcPts val="580"/>
              </a:spcBef>
              <a:spcAft>
                <a:spcPts val="0"/>
              </a:spcAft>
              <a:buSzPts val="2210"/>
              <a:buChar char="⚫"/>
            </a:pPr>
            <a:r>
              <a:rPr lang="en-US">
                <a:latin typeface="Times New Roman"/>
                <a:ea typeface="Times New Roman"/>
                <a:cs typeface="Times New Roman"/>
                <a:sym typeface="Times New Roman"/>
              </a:rPr>
              <a:t>filing a complaint a https://cybercrime.gov.in</a:t>
            </a:r>
            <a:endParaRPr>
              <a:latin typeface="Times New Roman"/>
              <a:ea typeface="Times New Roman"/>
              <a:cs typeface="Times New Roman"/>
              <a:sym typeface="Times New Roman"/>
            </a:endParaRPr>
          </a:p>
        </p:txBody>
      </p:sp>
      <p:sp>
        <p:nvSpPr>
          <p:cNvPr id="375" name="Google Shape;375;p35"/>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6"/>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Need of Cyberlaw </a:t>
            </a:r>
            <a:endParaRPr b="1" sz="3200">
              <a:solidFill>
                <a:schemeClr val="dk1"/>
              </a:solidFill>
              <a:latin typeface="Times New Roman"/>
              <a:ea typeface="Times New Roman"/>
              <a:cs typeface="Times New Roman"/>
              <a:sym typeface="Times New Roman"/>
            </a:endParaRPr>
          </a:p>
        </p:txBody>
      </p:sp>
      <p:sp>
        <p:nvSpPr>
          <p:cNvPr id="381" name="Google Shape;381;p36"/>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07-02-2023</a:t>
            </a:r>
            <a:endParaRPr sz="1400">
              <a:solidFill>
                <a:schemeClr val="dk1"/>
              </a:solidFill>
              <a:latin typeface="Arial"/>
              <a:ea typeface="Arial"/>
              <a:cs typeface="Arial"/>
              <a:sym typeface="Arial"/>
            </a:endParaRPr>
          </a:p>
        </p:txBody>
      </p:sp>
      <p:sp>
        <p:nvSpPr>
          <p:cNvPr id="382" name="Google Shape;382;p36"/>
          <p:cNvSpPr txBox="1"/>
          <p:nvPr>
            <p:ph idx="1" type="body"/>
          </p:nvPr>
        </p:nvSpPr>
        <p:spPr>
          <a:xfrm>
            <a:off x="457200" y="1828800"/>
            <a:ext cx="4876800" cy="4419600"/>
          </a:xfrm>
          <a:prstGeom prst="rect">
            <a:avLst/>
          </a:prstGeom>
          <a:noFill/>
          <a:ln>
            <a:noFill/>
          </a:ln>
        </p:spPr>
        <p:txBody>
          <a:bodyPr anchorCtr="0" anchor="t" bIns="45700" lIns="91425" spcFirstLastPara="1" rIns="91425" wrap="square" tIns="45700">
            <a:normAutofit/>
          </a:bodyPr>
          <a:lstStyle/>
          <a:p>
            <a:pPr indent="-274320" lvl="0" marL="274320" rtl="0" algn="just">
              <a:spcBef>
                <a:spcPts val="0"/>
              </a:spcBef>
              <a:spcAft>
                <a:spcPts val="0"/>
              </a:spcAft>
              <a:buSzPts val="1700"/>
              <a:buChar char="⚫"/>
            </a:pPr>
            <a:r>
              <a:rPr lang="en-US" sz="2000">
                <a:latin typeface="Times New Roman"/>
                <a:ea typeface="Times New Roman"/>
                <a:cs typeface="Times New Roman"/>
                <a:sym typeface="Times New Roman"/>
              </a:rPr>
              <a:t>Indian Parliament has passed cyber law ITA 2000 with aim to provide legal infrastructure for E-commerce.</a:t>
            </a:r>
            <a:endParaRPr/>
          </a:p>
          <a:p>
            <a:pPr indent="-274320" lvl="0" marL="274320" rtl="0" algn="just">
              <a:spcBef>
                <a:spcPts val="580"/>
              </a:spcBef>
              <a:spcAft>
                <a:spcPts val="0"/>
              </a:spcAft>
              <a:buSzPts val="1700"/>
              <a:buChar char="⚫"/>
            </a:pPr>
            <a:r>
              <a:rPr lang="en-US" sz="2000">
                <a:latin typeface="Times New Roman"/>
                <a:ea typeface="Times New Roman"/>
                <a:cs typeface="Times New Roman"/>
                <a:sym typeface="Times New Roman"/>
              </a:rPr>
              <a:t>Framework created to give legal recognition to all risk arising due to computer and computer network. </a:t>
            </a:r>
            <a:endParaRPr/>
          </a:p>
          <a:p>
            <a:pPr indent="-274320" lvl="0" marL="274320" rtl="0" algn="just">
              <a:spcBef>
                <a:spcPts val="580"/>
              </a:spcBef>
              <a:spcAft>
                <a:spcPts val="0"/>
              </a:spcAft>
              <a:buSzPts val="1700"/>
              <a:buChar char="⚫"/>
            </a:pPr>
            <a:r>
              <a:rPr lang="en-US" sz="2000">
                <a:latin typeface="Times New Roman"/>
                <a:ea typeface="Times New Roman"/>
                <a:cs typeface="Times New Roman"/>
                <a:sym typeface="Times New Roman"/>
              </a:rPr>
              <a:t>To have some legal recognition to the Internet as it is one of the most dominating sources of carrying out business in today’s world</a:t>
            </a:r>
            <a:endParaRPr/>
          </a:p>
          <a:p>
            <a:pPr indent="-274320" lvl="0" marL="274320" rtl="0" algn="just">
              <a:spcBef>
                <a:spcPts val="580"/>
              </a:spcBef>
              <a:spcAft>
                <a:spcPts val="0"/>
              </a:spcAft>
              <a:buSzPts val="1700"/>
              <a:buChar char="⚫"/>
            </a:pPr>
            <a:r>
              <a:rPr lang="en-US" sz="2000">
                <a:latin typeface="Times New Roman"/>
                <a:ea typeface="Times New Roman"/>
                <a:cs typeface="Times New Roman"/>
                <a:sym typeface="Times New Roman"/>
              </a:rPr>
              <a:t>To protect against </a:t>
            </a:r>
            <a:r>
              <a:rPr b="1" lang="en-US" sz="2000">
                <a:latin typeface="Times New Roman"/>
                <a:ea typeface="Times New Roman"/>
                <a:cs typeface="Times New Roman"/>
                <a:sym typeface="Times New Roman"/>
              </a:rPr>
              <a:t>cyberterrorism</a:t>
            </a:r>
            <a:r>
              <a:rPr lang="en-US" sz="2000">
                <a:latin typeface="Times New Roman"/>
                <a:ea typeface="Times New Roman"/>
                <a:cs typeface="Times New Roman"/>
                <a:sym typeface="Times New Roman"/>
              </a:rPr>
              <a:t> as it came into existence with growth in internet</a:t>
            </a:r>
            <a:endParaRPr sz="2000">
              <a:latin typeface="Times New Roman"/>
              <a:ea typeface="Times New Roman"/>
              <a:cs typeface="Times New Roman"/>
              <a:sym typeface="Times New Roman"/>
            </a:endParaRPr>
          </a:p>
        </p:txBody>
      </p:sp>
      <p:pic>
        <p:nvPicPr>
          <p:cNvPr descr="MPj04088640000[1]" id="383" name="Google Shape;383;p36"/>
          <p:cNvPicPr preferRelativeResize="0"/>
          <p:nvPr/>
        </p:nvPicPr>
        <p:blipFill rotWithShape="1">
          <a:blip r:embed="rId3">
            <a:alphaModFix/>
          </a:blip>
          <a:srcRect b="0" l="0" r="0" t="0"/>
          <a:stretch/>
        </p:blipFill>
        <p:spPr>
          <a:xfrm>
            <a:off x="5638800" y="1828800"/>
            <a:ext cx="3352800" cy="3886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37"/>
          <p:cNvSpPr txBox="1"/>
          <p:nvPr>
            <p:ph type="title"/>
          </p:nvPr>
        </p:nvSpPr>
        <p:spPr>
          <a:xfrm>
            <a:off x="457200" y="457200"/>
            <a:ext cx="8229600" cy="6858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IT Act, 2000</a:t>
            </a:r>
            <a:endParaRPr/>
          </a:p>
        </p:txBody>
      </p:sp>
      <p:sp>
        <p:nvSpPr>
          <p:cNvPr id="389" name="Google Shape;389;p37"/>
          <p:cNvSpPr txBox="1"/>
          <p:nvPr>
            <p:ph idx="1" type="body"/>
          </p:nvPr>
        </p:nvSpPr>
        <p:spPr>
          <a:xfrm>
            <a:off x="457200" y="1219200"/>
            <a:ext cx="4648200" cy="4495800"/>
          </a:xfrm>
          <a:prstGeom prst="rect">
            <a:avLst/>
          </a:prstGeom>
          <a:noFill/>
          <a:ln>
            <a:noFill/>
          </a:ln>
        </p:spPr>
        <p:txBody>
          <a:bodyPr anchorCtr="0" anchor="t" bIns="45700" lIns="91425" spcFirstLastPara="1" rIns="91425" wrap="square" tIns="45700">
            <a:normAutofit/>
          </a:bodyPr>
          <a:lstStyle/>
          <a:p>
            <a:pPr indent="-274320" lvl="0" marL="274320" rtl="0" algn="just">
              <a:spcBef>
                <a:spcPts val="0"/>
              </a:spcBef>
              <a:spcAft>
                <a:spcPts val="0"/>
              </a:spcAft>
              <a:buSzPts val="2040"/>
              <a:buChar char="⚫"/>
            </a:pPr>
            <a:r>
              <a:rPr lang="en-US" sz="2400">
                <a:latin typeface="Times New Roman"/>
                <a:ea typeface="Times New Roman"/>
                <a:cs typeface="Times New Roman"/>
                <a:sym typeface="Times New Roman"/>
              </a:rPr>
              <a:t>India has adopt cyber laws on 17</a:t>
            </a:r>
            <a:r>
              <a:rPr baseline="30000" lang="en-US" sz="2400">
                <a:latin typeface="Times New Roman"/>
                <a:ea typeface="Times New Roman"/>
                <a:cs typeface="Times New Roman"/>
                <a:sym typeface="Times New Roman"/>
              </a:rPr>
              <a:t>th</a:t>
            </a:r>
            <a:r>
              <a:rPr lang="en-US" sz="2400">
                <a:latin typeface="Times New Roman"/>
                <a:ea typeface="Times New Roman"/>
                <a:cs typeface="Times New Roman"/>
                <a:sym typeface="Times New Roman"/>
              </a:rPr>
              <a:t> May 2000</a:t>
            </a:r>
            <a:endParaRPr/>
          </a:p>
          <a:p>
            <a:pPr indent="-274320" lvl="0" marL="274320" rtl="0" algn="just">
              <a:spcBef>
                <a:spcPts val="580"/>
              </a:spcBef>
              <a:spcAft>
                <a:spcPts val="0"/>
              </a:spcAft>
              <a:buSzPts val="2040"/>
              <a:buChar char="⚫"/>
            </a:pPr>
            <a:r>
              <a:rPr lang="en-US" sz="2400">
                <a:latin typeface="Times New Roman"/>
                <a:ea typeface="Times New Roman"/>
                <a:cs typeface="Times New Roman"/>
                <a:sym typeface="Times New Roman"/>
              </a:rPr>
              <a:t>Cyber laws deals with the issues , legal consequences and conflict in the word of cyberspace, internet or WWW.</a:t>
            </a:r>
            <a:endParaRPr/>
          </a:p>
          <a:p>
            <a:pPr indent="-274320" lvl="0" marL="274320" rtl="0" algn="just">
              <a:spcBef>
                <a:spcPts val="580"/>
              </a:spcBef>
              <a:spcAft>
                <a:spcPts val="0"/>
              </a:spcAft>
              <a:buSzPts val="2040"/>
              <a:buChar char="⚫"/>
            </a:pPr>
            <a:r>
              <a:rPr lang="en-US" sz="2400">
                <a:latin typeface="Times New Roman"/>
                <a:ea typeface="Times New Roman"/>
                <a:cs typeface="Times New Roman"/>
                <a:sym typeface="Times New Roman"/>
              </a:rPr>
              <a:t>ICT(Information Technology Law) protect online transition. </a:t>
            </a:r>
            <a:endParaRPr/>
          </a:p>
          <a:p>
            <a:pPr indent="-274320" lvl="0" marL="274320" rtl="0" algn="just">
              <a:spcBef>
                <a:spcPts val="580"/>
              </a:spcBef>
              <a:spcAft>
                <a:spcPts val="0"/>
              </a:spcAft>
              <a:buSzPts val="2040"/>
              <a:buChar char="⚫"/>
            </a:pPr>
            <a:r>
              <a:rPr lang="en-US" sz="2400">
                <a:latin typeface="Times New Roman"/>
                <a:ea typeface="Times New Roman"/>
                <a:cs typeface="Times New Roman"/>
                <a:sym typeface="Times New Roman"/>
              </a:rPr>
              <a:t>It consist of 94 sections segregated into 13 chapters. </a:t>
            </a:r>
            <a:endParaRPr/>
          </a:p>
          <a:p>
            <a:pPr indent="-144780" lvl="0" marL="274320" rtl="0" algn="just">
              <a:spcBef>
                <a:spcPts val="580"/>
              </a:spcBef>
              <a:spcAft>
                <a:spcPts val="0"/>
              </a:spcAft>
              <a:buSzPts val="2040"/>
              <a:buNone/>
            </a:pPr>
            <a:r>
              <a:t/>
            </a:r>
            <a:endParaRPr sz="2400">
              <a:latin typeface="Times New Roman"/>
              <a:ea typeface="Times New Roman"/>
              <a:cs typeface="Times New Roman"/>
              <a:sym typeface="Times New Roman"/>
            </a:endParaRPr>
          </a:p>
        </p:txBody>
      </p:sp>
      <p:sp>
        <p:nvSpPr>
          <p:cNvPr id="390" name="Google Shape;390;p37"/>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07-02-2023</a:t>
            </a:r>
            <a:endParaRPr sz="1400">
              <a:solidFill>
                <a:schemeClr val="dk1"/>
              </a:solidFill>
              <a:latin typeface="Arial"/>
              <a:ea typeface="Arial"/>
              <a:cs typeface="Arial"/>
              <a:sym typeface="Arial"/>
            </a:endParaRPr>
          </a:p>
        </p:txBody>
      </p:sp>
      <p:pic>
        <p:nvPicPr>
          <p:cNvPr descr="MPj04393470000[1]" id="391" name="Google Shape;391;p37"/>
          <p:cNvPicPr preferRelativeResize="0"/>
          <p:nvPr/>
        </p:nvPicPr>
        <p:blipFill rotWithShape="1">
          <a:blip r:embed="rId3">
            <a:alphaModFix/>
          </a:blip>
          <a:srcRect b="0" l="0" r="0" t="0"/>
          <a:stretch/>
        </p:blipFill>
        <p:spPr>
          <a:xfrm>
            <a:off x="5105400" y="2009775"/>
            <a:ext cx="3886200" cy="3886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38"/>
          <p:cNvSpPr txBox="1"/>
          <p:nvPr>
            <p:ph type="title"/>
          </p:nvPr>
        </p:nvSpPr>
        <p:spPr>
          <a:xfrm>
            <a:off x="457200" y="609600"/>
            <a:ext cx="8229600" cy="9144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Objectives of the IT Act</a:t>
            </a:r>
            <a:endParaRPr/>
          </a:p>
        </p:txBody>
      </p:sp>
      <p:sp>
        <p:nvSpPr>
          <p:cNvPr id="397" name="Google Shape;397;p38"/>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07-02-2023</a:t>
            </a:r>
            <a:endParaRPr sz="1400">
              <a:solidFill>
                <a:schemeClr val="dk1"/>
              </a:solidFill>
              <a:latin typeface="Arial"/>
              <a:ea typeface="Arial"/>
              <a:cs typeface="Arial"/>
              <a:sym typeface="Arial"/>
            </a:endParaRPr>
          </a:p>
        </p:txBody>
      </p:sp>
      <p:sp>
        <p:nvSpPr>
          <p:cNvPr id="398" name="Google Shape;398;p38"/>
          <p:cNvSpPr txBox="1"/>
          <p:nvPr>
            <p:ph idx="1" type="body"/>
          </p:nvPr>
        </p:nvSpPr>
        <p:spPr>
          <a:xfrm>
            <a:off x="457200" y="1600200"/>
            <a:ext cx="8229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just">
              <a:lnSpc>
                <a:spcPct val="90000"/>
              </a:lnSpc>
              <a:spcBef>
                <a:spcPts val="0"/>
              </a:spcBef>
              <a:spcAft>
                <a:spcPts val="0"/>
              </a:spcAft>
              <a:buSzPts val="2040"/>
              <a:buFont typeface="Noto Sans Symbols"/>
              <a:buNone/>
            </a:pPr>
            <a:r>
              <a:rPr b="1" lang="en-US" sz="2400">
                <a:latin typeface="Times New Roman"/>
                <a:ea typeface="Times New Roman"/>
                <a:cs typeface="Times New Roman"/>
                <a:sym typeface="Times New Roman"/>
              </a:rPr>
              <a:t>To provide legal recognition for transactions:-</a:t>
            </a:r>
            <a:endParaRPr/>
          </a:p>
          <a:p>
            <a:pPr indent="-274320" lvl="0" marL="274320" rtl="0" algn="just">
              <a:lnSpc>
                <a:spcPct val="90000"/>
              </a:lnSpc>
              <a:spcBef>
                <a:spcPts val="580"/>
              </a:spcBef>
              <a:spcAft>
                <a:spcPts val="0"/>
              </a:spcAft>
              <a:buSzPts val="2040"/>
              <a:buFont typeface="Noto Sans Symbols"/>
              <a:buNone/>
            </a:pPr>
            <a:r>
              <a:t/>
            </a:r>
            <a:endParaRPr sz="2400">
              <a:latin typeface="Times New Roman"/>
              <a:ea typeface="Times New Roman"/>
              <a:cs typeface="Times New Roman"/>
              <a:sym typeface="Times New Roman"/>
            </a:endParaRPr>
          </a:p>
          <a:p>
            <a:pPr indent="-274320" lvl="0" marL="274320" rtl="0" algn="just">
              <a:lnSpc>
                <a:spcPct val="90000"/>
              </a:lnSpc>
              <a:spcBef>
                <a:spcPts val="580"/>
              </a:spcBef>
              <a:spcAft>
                <a:spcPts val="0"/>
              </a:spcAft>
              <a:buSzPts val="2040"/>
              <a:buChar char="⚫"/>
            </a:pPr>
            <a:r>
              <a:rPr lang="en-US" sz="2400">
                <a:latin typeface="Times New Roman"/>
                <a:ea typeface="Times New Roman"/>
                <a:cs typeface="Times New Roman"/>
                <a:sym typeface="Times New Roman"/>
              </a:rPr>
              <a:t>Carried out by means of electronic data interchange, and other means of electronic communication, commonly referred to as "electronic commerce“</a:t>
            </a:r>
            <a:endParaRPr/>
          </a:p>
          <a:p>
            <a:pPr indent="-144780" lvl="0" marL="274320" rtl="0" algn="just">
              <a:lnSpc>
                <a:spcPct val="90000"/>
              </a:lnSpc>
              <a:spcBef>
                <a:spcPts val="580"/>
              </a:spcBef>
              <a:spcAft>
                <a:spcPts val="0"/>
              </a:spcAft>
              <a:buSzPts val="2040"/>
              <a:buNone/>
            </a:pPr>
            <a:r>
              <a:t/>
            </a:r>
            <a:endParaRPr sz="2400">
              <a:latin typeface="Times New Roman"/>
              <a:ea typeface="Times New Roman"/>
              <a:cs typeface="Times New Roman"/>
              <a:sym typeface="Times New Roman"/>
            </a:endParaRPr>
          </a:p>
          <a:p>
            <a:pPr indent="-274320" lvl="0" marL="274320" rtl="0" algn="just">
              <a:lnSpc>
                <a:spcPct val="90000"/>
              </a:lnSpc>
              <a:spcBef>
                <a:spcPts val="580"/>
              </a:spcBef>
              <a:spcAft>
                <a:spcPts val="0"/>
              </a:spcAft>
              <a:buSzPts val="2040"/>
              <a:buChar char="⚫"/>
            </a:pPr>
            <a:r>
              <a:rPr lang="en-US" sz="2400">
                <a:latin typeface="Times New Roman"/>
                <a:ea typeface="Times New Roman"/>
                <a:cs typeface="Times New Roman"/>
                <a:sym typeface="Times New Roman"/>
              </a:rPr>
              <a:t>To facilitate electronic filing of documents with Government agencies and E-Payments (on line tax payment , Income tax return, online service tax)</a:t>
            </a:r>
            <a:endParaRPr/>
          </a:p>
          <a:p>
            <a:pPr indent="-144780" lvl="0" marL="274320" rtl="0" algn="just">
              <a:lnSpc>
                <a:spcPct val="90000"/>
              </a:lnSpc>
              <a:spcBef>
                <a:spcPts val="580"/>
              </a:spcBef>
              <a:spcAft>
                <a:spcPts val="0"/>
              </a:spcAft>
              <a:buSzPts val="2040"/>
              <a:buNone/>
            </a:pPr>
            <a:r>
              <a:t/>
            </a:r>
            <a:endParaRPr sz="2400">
              <a:latin typeface="Times New Roman"/>
              <a:ea typeface="Times New Roman"/>
              <a:cs typeface="Times New Roman"/>
              <a:sym typeface="Times New Roman"/>
            </a:endParaRPr>
          </a:p>
          <a:p>
            <a:pPr indent="-274320" lvl="0" marL="274320" rtl="0" algn="just">
              <a:lnSpc>
                <a:spcPct val="90000"/>
              </a:lnSpc>
              <a:spcBef>
                <a:spcPts val="580"/>
              </a:spcBef>
              <a:spcAft>
                <a:spcPts val="0"/>
              </a:spcAft>
              <a:buSzPts val="2040"/>
              <a:buChar char="⚫"/>
            </a:pPr>
            <a:r>
              <a:rPr lang="en-US" sz="2400">
                <a:latin typeface="Times New Roman"/>
                <a:ea typeface="Times New Roman"/>
                <a:cs typeface="Times New Roman"/>
                <a:sym typeface="Times New Roman"/>
              </a:rPr>
              <a:t>To amend (alter) the Indian Penal Code, Indian Evidence Act,1872, the Banker’s Books Evidence Act 1891, Reserve Bank of India Act ,1934 </a:t>
            </a:r>
            <a:endParaRPr/>
          </a:p>
          <a:p>
            <a:pPr indent="-144780" lvl="0" marL="274320" rtl="0" algn="l">
              <a:lnSpc>
                <a:spcPct val="90000"/>
              </a:lnSpc>
              <a:spcBef>
                <a:spcPts val="580"/>
              </a:spcBef>
              <a:spcAft>
                <a:spcPts val="0"/>
              </a:spcAft>
              <a:buSzPts val="2040"/>
              <a:buNone/>
            </a:pPr>
            <a:r>
              <a:t/>
            </a:r>
            <a:endParaRPr sz="24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8">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9"/>
          <p:cNvSpPr/>
          <p:nvPr/>
        </p:nvSpPr>
        <p:spPr>
          <a:xfrm>
            <a:off x="457200" y="566738"/>
            <a:ext cx="7239000" cy="1066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Times New Roman"/>
                <a:ea typeface="Times New Roman"/>
                <a:cs typeface="Times New Roman"/>
                <a:sym typeface="Times New Roman"/>
              </a:rPr>
              <a:t>Cybercrime provisions under           </a:t>
            </a:r>
            <a:endParaRPr b="1" sz="32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3200">
                <a:solidFill>
                  <a:schemeClr val="dk1"/>
                </a:solidFill>
                <a:latin typeface="Times New Roman"/>
                <a:ea typeface="Times New Roman"/>
                <a:cs typeface="Times New Roman"/>
                <a:sym typeface="Times New Roman"/>
              </a:rPr>
              <a:t>IT Act,2000</a:t>
            </a:r>
            <a:r>
              <a:rPr b="1" lang="en-US" sz="2400">
                <a:solidFill>
                  <a:schemeClr val="dk1"/>
                </a:solidFill>
                <a:latin typeface="Times New Roman"/>
                <a:ea typeface="Times New Roman"/>
                <a:cs typeface="Times New Roman"/>
                <a:sym typeface="Times New Roman"/>
              </a:rPr>
              <a:t> </a:t>
            </a:r>
            <a:endParaRPr/>
          </a:p>
        </p:txBody>
      </p:sp>
      <p:graphicFrame>
        <p:nvGraphicFramePr>
          <p:cNvPr id="404" name="Google Shape;404;p39"/>
          <p:cNvGraphicFramePr/>
          <p:nvPr/>
        </p:nvGraphicFramePr>
        <p:xfrm>
          <a:off x="457200" y="1676400"/>
          <a:ext cx="3000000" cy="3000000"/>
        </p:xfrm>
        <a:graphic>
          <a:graphicData uri="http://schemas.openxmlformats.org/drawingml/2006/table">
            <a:tbl>
              <a:tblPr bandRow="1" firstRow="1">
                <a:noFill/>
                <a:tableStyleId>{F5C9CD9E-B893-45FA-AC40-4CB58A889141}</a:tableStyleId>
              </a:tblPr>
              <a:tblGrid>
                <a:gridCol w="1905000"/>
                <a:gridCol w="5715000"/>
              </a:tblGrid>
              <a:tr h="434225">
                <a:tc>
                  <a:txBody>
                    <a:bodyPr/>
                    <a:lstStyle/>
                    <a:p>
                      <a:pPr indent="0" lvl="0" marL="0" marR="0" rtl="0" algn="l">
                        <a:spcBef>
                          <a:spcPts val="0"/>
                        </a:spcBef>
                        <a:spcAft>
                          <a:spcPts val="0"/>
                        </a:spcAft>
                        <a:buNone/>
                      </a:pPr>
                      <a:r>
                        <a:rPr lang="en-US" sz="1800" u="none" cap="none" strike="noStrike"/>
                        <a:t>Section</a:t>
                      </a:r>
                      <a:endParaRPr sz="1800"/>
                    </a:p>
                  </a:txBody>
                  <a:tcPr marT="45725" marB="45725" marR="91450" marL="91450"/>
                </a:tc>
                <a:tc>
                  <a:txBody>
                    <a:bodyPr/>
                    <a:lstStyle/>
                    <a:p>
                      <a:pPr indent="0" lvl="0" marL="0" marR="0" rtl="0" algn="l">
                        <a:spcBef>
                          <a:spcPts val="0"/>
                        </a:spcBef>
                        <a:spcAft>
                          <a:spcPts val="0"/>
                        </a:spcAft>
                        <a:buNone/>
                      </a:pPr>
                      <a:r>
                        <a:rPr lang="en-US" sz="1800"/>
                        <a:t>Offence</a:t>
                      </a:r>
                      <a:endParaRPr sz="1800"/>
                    </a:p>
                  </a:txBody>
                  <a:tcPr marT="45725" marB="45725" marR="91450" marL="91450"/>
                </a:tc>
              </a:tr>
              <a:tr h="749500">
                <a:tc>
                  <a:txBody>
                    <a:bodyPr/>
                    <a:lstStyle/>
                    <a:p>
                      <a:pPr indent="0" lvl="0" marL="0" marR="0" rtl="0" algn="l">
                        <a:spcBef>
                          <a:spcPts val="0"/>
                        </a:spcBef>
                        <a:spcAft>
                          <a:spcPts val="0"/>
                        </a:spcAft>
                        <a:buNone/>
                      </a:pPr>
                      <a:r>
                        <a:rPr lang="en-US" sz="2000"/>
                        <a:t>65</a:t>
                      </a:r>
                      <a:endParaRPr sz="2000"/>
                    </a:p>
                  </a:txBody>
                  <a:tcPr marT="45725" marB="45725" marR="91450" marL="91450"/>
                </a:tc>
                <a:tc>
                  <a:txBody>
                    <a:bodyPr/>
                    <a:lstStyle/>
                    <a:p>
                      <a:pPr indent="0" lvl="0" marL="0" marR="0" rtl="0" algn="l">
                        <a:spcBef>
                          <a:spcPts val="0"/>
                        </a:spcBef>
                        <a:spcAft>
                          <a:spcPts val="0"/>
                        </a:spcAft>
                        <a:buNone/>
                      </a:pPr>
                      <a:r>
                        <a:rPr lang="en-US" sz="2000"/>
                        <a:t>Tampering with Computer source documents </a:t>
                      </a:r>
                      <a:endParaRPr sz="2000"/>
                    </a:p>
                  </a:txBody>
                  <a:tcPr marT="45725" marB="45725" marR="91450" marL="91450"/>
                </a:tc>
              </a:tr>
              <a:tr h="749500">
                <a:tc>
                  <a:txBody>
                    <a:bodyPr/>
                    <a:lstStyle/>
                    <a:p>
                      <a:pPr indent="0" lvl="0" marL="0" marR="0" rtl="0" algn="l">
                        <a:spcBef>
                          <a:spcPts val="0"/>
                        </a:spcBef>
                        <a:spcAft>
                          <a:spcPts val="0"/>
                        </a:spcAft>
                        <a:buNone/>
                      </a:pPr>
                      <a:r>
                        <a:rPr lang="en-US" sz="2000"/>
                        <a:t>66</a:t>
                      </a:r>
                      <a:endParaRPr sz="2000"/>
                    </a:p>
                  </a:txBody>
                  <a:tcPr marT="45725" marB="45725" marR="91450" marL="91450"/>
                </a:tc>
                <a:tc>
                  <a:txBody>
                    <a:bodyPr/>
                    <a:lstStyle/>
                    <a:p>
                      <a:pPr indent="0" lvl="0" marL="0" marR="0" rtl="0" algn="l">
                        <a:spcBef>
                          <a:spcPts val="0"/>
                        </a:spcBef>
                        <a:spcAft>
                          <a:spcPts val="0"/>
                        </a:spcAft>
                        <a:buNone/>
                      </a:pPr>
                      <a:r>
                        <a:rPr lang="en-US" sz="2000"/>
                        <a:t>Hacking with Computer systems, Data alteration </a:t>
                      </a:r>
                      <a:endParaRPr sz="2000"/>
                    </a:p>
                  </a:txBody>
                  <a:tcPr marT="45725" marB="45725" marR="91450" marL="91450"/>
                </a:tc>
              </a:tr>
              <a:tr h="434225">
                <a:tc>
                  <a:txBody>
                    <a:bodyPr/>
                    <a:lstStyle/>
                    <a:p>
                      <a:pPr indent="0" lvl="0" marL="0" marR="0" rtl="0" algn="l">
                        <a:spcBef>
                          <a:spcPts val="0"/>
                        </a:spcBef>
                        <a:spcAft>
                          <a:spcPts val="0"/>
                        </a:spcAft>
                        <a:buNone/>
                      </a:pPr>
                      <a:r>
                        <a:rPr lang="en-US" sz="2000"/>
                        <a:t>67</a:t>
                      </a:r>
                      <a:endParaRPr sz="2000"/>
                    </a:p>
                  </a:txBody>
                  <a:tcPr marT="45725" marB="45725" marR="91450" marL="91450"/>
                </a:tc>
                <a:tc>
                  <a:txBody>
                    <a:bodyPr/>
                    <a:lstStyle/>
                    <a:p>
                      <a:pPr indent="0" lvl="0" marL="0" marR="0" rtl="0" algn="l">
                        <a:spcBef>
                          <a:spcPts val="0"/>
                        </a:spcBef>
                        <a:spcAft>
                          <a:spcPts val="0"/>
                        </a:spcAft>
                        <a:buNone/>
                      </a:pPr>
                      <a:r>
                        <a:rPr lang="en-US" sz="2000"/>
                        <a:t>Publishing obscene information </a:t>
                      </a:r>
                      <a:endParaRPr sz="2000"/>
                    </a:p>
                  </a:txBody>
                  <a:tcPr marT="45725" marB="45725" marR="91450" marL="91450"/>
                </a:tc>
              </a:tr>
              <a:tr h="434225">
                <a:tc>
                  <a:txBody>
                    <a:bodyPr/>
                    <a:lstStyle/>
                    <a:p>
                      <a:pPr indent="0" lvl="0" marL="0" marR="0" rtl="0" algn="l">
                        <a:spcBef>
                          <a:spcPts val="0"/>
                        </a:spcBef>
                        <a:spcAft>
                          <a:spcPts val="0"/>
                        </a:spcAft>
                        <a:buNone/>
                      </a:pPr>
                      <a:r>
                        <a:rPr lang="en-US" sz="2000"/>
                        <a:t>71</a:t>
                      </a:r>
                      <a:endParaRPr sz="2000"/>
                    </a:p>
                  </a:txBody>
                  <a:tcPr marT="45725" marB="45725" marR="91450" marL="91450"/>
                </a:tc>
                <a:tc>
                  <a:txBody>
                    <a:bodyPr/>
                    <a:lstStyle/>
                    <a:p>
                      <a:pPr indent="0" lvl="0" marL="0" marR="0" rtl="0" algn="l">
                        <a:spcBef>
                          <a:spcPts val="0"/>
                        </a:spcBef>
                        <a:spcAft>
                          <a:spcPts val="0"/>
                        </a:spcAft>
                        <a:buNone/>
                      </a:pPr>
                      <a:r>
                        <a:rPr lang="en-US" sz="2000"/>
                        <a:t>Misrepresentation</a:t>
                      </a:r>
                      <a:endParaRPr sz="2000"/>
                    </a:p>
                  </a:txBody>
                  <a:tcPr marT="45725" marB="45725" marR="91450" marL="91450"/>
                </a:tc>
              </a:tr>
              <a:tr h="434225">
                <a:tc>
                  <a:txBody>
                    <a:bodyPr/>
                    <a:lstStyle/>
                    <a:p>
                      <a:pPr indent="0" lvl="0" marL="0" marR="0" rtl="0" algn="l">
                        <a:spcBef>
                          <a:spcPts val="0"/>
                        </a:spcBef>
                        <a:spcAft>
                          <a:spcPts val="0"/>
                        </a:spcAft>
                        <a:buNone/>
                      </a:pPr>
                      <a:r>
                        <a:rPr lang="en-US" sz="2000"/>
                        <a:t>72</a:t>
                      </a:r>
                      <a:endParaRPr sz="2000"/>
                    </a:p>
                  </a:txBody>
                  <a:tcPr marT="45725" marB="45725" marR="91450" marL="91450"/>
                </a:tc>
                <a:tc>
                  <a:txBody>
                    <a:bodyPr/>
                    <a:lstStyle/>
                    <a:p>
                      <a:pPr indent="0" lvl="0" marL="0" marR="0" rtl="0" algn="l">
                        <a:spcBef>
                          <a:spcPts val="0"/>
                        </a:spcBef>
                        <a:spcAft>
                          <a:spcPts val="0"/>
                        </a:spcAft>
                        <a:buNone/>
                      </a:pPr>
                      <a:r>
                        <a:rPr lang="en-US" sz="2000"/>
                        <a:t>Breach (break) of Confidentiality and Privacy </a:t>
                      </a:r>
                      <a:endParaRPr sz="2000"/>
                    </a:p>
                  </a:txBody>
                  <a:tcPr marT="45725" marB="45725" marR="91450" marL="91450"/>
                </a:tc>
              </a:tr>
              <a:tr h="749500">
                <a:tc>
                  <a:txBody>
                    <a:bodyPr/>
                    <a:lstStyle/>
                    <a:p>
                      <a:pPr indent="0" lvl="0" marL="0" marR="0" rtl="0" algn="l">
                        <a:spcBef>
                          <a:spcPts val="0"/>
                        </a:spcBef>
                        <a:spcAft>
                          <a:spcPts val="0"/>
                        </a:spcAft>
                        <a:buNone/>
                      </a:pPr>
                      <a:r>
                        <a:rPr lang="en-US" sz="2000"/>
                        <a:t>73</a:t>
                      </a:r>
                      <a:endParaRPr sz="2000"/>
                    </a:p>
                  </a:txBody>
                  <a:tcPr marT="45725" marB="45725" marR="91450" marL="91450"/>
                </a:tc>
                <a:tc>
                  <a:txBody>
                    <a:bodyPr/>
                    <a:lstStyle/>
                    <a:p>
                      <a:pPr indent="0" lvl="0" marL="0" marR="0" rtl="0" algn="l">
                        <a:spcBef>
                          <a:spcPts val="0"/>
                        </a:spcBef>
                        <a:spcAft>
                          <a:spcPts val="0"/>
                        </a:spcAft>
                        <a:buNone/>
                      </a:pPr>
                      <a:r>
                        <a:rPr lang="en-US" sz="2000"/>
                        <a:t>Publishing false digital signature certificates </a:t>
                      </a:r>
                      <a:endParaRPr sz="2000"/>
                    </a:p>
                  </a:txBody>
                  <a:tcPr marT="45725" marB="45725" marR="91450" marL="91450"/>
                </a:tc>
              </a:tr>
              <a:tr h="434225">
                <a:tc>
                  <a:txBody>
                    <a:bodyPr/>
                    <a:lstStyle/>
                    <a:p>
                      <a:pPr indent="0" lvl="0" marL="0" marR="0" rtl="0" algn="l">
                        <a:spcBef>
                          <a:spcPts val="0"/>
                        </a:spcBef>
                        <a:spcAft>
                          <a:spcPts val="0"/>
                        </a:spcAft>
                        <a:buNone/>
                      </a:pPr>
                      <a:r>
                        <a:rPr lang="en-US" sz="2000"/>
                        <a:t>74</a:t>
                      </a:r>
                      <a:endParaRPr sz="2000"/>
                    </a:p>
                  </a:txBody>
                  <a:tcPr marT="45725" marB="45725" marR="91450" marL="91450"/>
                </a:tc>
                <a:tc>
                  <a:txBody>
                    <a:bodyPr/>
                    <a:lstStyle/>
                    <a:p>
                      <a:pPr indent="0" lvl="0" marL="0" marR="0" rtl="0" algn="l">
                        <a:spcBef>
                          <a:spcPts val="0"/>
                        </a:spcBef>
                        <a:spcAft>
                          <a:spcPts val="0"/>
                        </a:spcAft>
                        <a:buNone/>
                      </a:pPr>
                      <a:r>
                        <a:rPr lang="en-US" sz="2000"/>
                        <a:t>Publication for fraudulent purpose</a:t>
                      </a:r>
                      <a:endParaRPr sz="2000"/>
                    </a:p>
                  </a:txBody>
                  <a:tcPr marT="45725" marB="45725" marR="91450" marL="91450"/>
                </a:tc>
              </a:tr>
            </a:tbl>
          </a:graphicData>
        </a:graphic>
      </p:graphicFrame>
      <p:sp>
        <p:nvSpPr>
          <p:cNvPr id="405" name="Google Shape;405;p39"/>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07-02-2023</a:t>
            </a:r>
            <a:endParaRPr sz="14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t/>
            </a:r>
            <a:endParaRPr/>
          </a:p>
        </p:txBody>
      </p:sp>
      <p:pic>
        <p:nvPicPr>
          <p:cNvPr id="136" name="Google Shape;136;p4"/>
          <p:cNvPicPr preferRelativeResize="0"/>
          <p:nvPr>
            <p:ph idx="1" type="body"/>
          </p:nvPr>
        </p:nvPicPr>
        <p:blipFill rotWithShape="1">
          <a:blip r:embed="rId3">
            <a:alphaModFix/>
          </a:blip>
          <a:srcRect b="0" l="0" r="0" t="0"/>
          <a:stretch/>
        </p:blipFill>
        <p:spPr>
          <a:xfrm>
            <a:off x="2284740" y="1447800"/>
            <a:ext cx="5031719" cy="4572000"/>
          </a:xfrm>
          <a:prstGeom prst="rect">
            <a:avLst/>
          </a:prstGeom>
          <a:noFill/>
          <a:ln>
            <a:noFill/>
          </a:ln>
        </p:spPr>
      </p:pic>
      <p:sp>
        <p:nvSpPr>
          <p:cNvPr id="137" name="Google Shape;137;p4"/>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0"/>
          <p:cNvSpPr txBox="1"/>
          <p:nvPr>
            <p:ph type="title"/>
          </p:nvPr>
        </p:nvSpPr>
        <p:spPr>
          <a:xfrm>
            <a:off x="457200" y="457200"/>
            <a:ext cx="8229600" cy="968375"/>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Section 65: Source Code</a:t>
            </a:r>
            <a:endParaRPr/>
          </a:p>
        </p:txBody>
      </p:sp>
      <p:sp>
        <p:nvSpPr>
          <p:cNvPr id="411" name="Google Shape;411;p40"/>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07-02-2023</a:t>
            </a:r>
            <a:endParaRPr sz="1400">
              <a:solidFill>
                <a:schemeClr val="dk1"/>
              </a:solidFill>
              <a:latin typeface="Arial"/>
              <a:ea typeface="Arial"/>
              <a:cs typeface="Arial"/>
              <a:sym typeface="Arial"/>
            </a:endParaRPr>
          </a:p>
        </p:txBody>
      </p:sp>
      <p:graphicFrame>
        <p:nvGraphicFramePr>
          <p:cNvPr id="412" name="Google Shape;412;p40"/>
          <p:cNvGraphicFramePr/>
          <p:nvPr/>
        </p:nvGraphicFramePr>
        <p:xfrm>
          <a:off x="457200" y="1524000"/>
          <a:ext cx="3000000" cy="3000000"/>
        </p:xfrm>
        <a:graphic>
          <a:graphicData uri="http://schemas.openxmlformats.org/drawingml/2006/table">
            <a:tbl>
              <a:tblPr bandRow="1" firstRow="1">
                <a:noFill/>
                <a:tableStyleId>{F5C9CD9E-B893-45FA-AC40-4CB58A889141}</a:tableStyleId>
              </a:tblPr>
              <a:tblGrid>
                <a:gridCol w="4876800"/>
                <a:gridCol w="2514600"/>
              </a:tblGrid>
              <a:tr h="533400">
                <a:tc>
                  <a:txBody>
                    <a:bodyPr/>
                    <a:lstStyle/>
                    <a:p>
                      <a:pPr indent="0" lvl="0" marL="0" marR="0" rtl="0" algn="ctr">
                        <a:spcBef>
                          <a:spcPts val="0"/>
                        </a:spcBef>
                        <a:spcAft>
                          <a:spcPts val="0"/>
                        </a:spcAft>
                        <a:buNone/>
                      </a:pPr>
                      <a:r>
                        <a:rPr lang="en-US" sz="2400">
                          <a:solidFill>
                            <a:schemeClr val="dk1"/>
                          </a:solidFill>
                        </a:rPr>
                        <a:t>Offence</a:t>
                      </a:r>
                      <a:endParaRPr sz="2400">
                        <a:solidFill>
                          <a:schemeClr val="dk1"/>
                        </a:solidFill>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c>
                  <a:txBody>
                    <a:bodyPr/>
                    <a:lstStyle/>
                    <a:p>
                      <a:pPr indent="0" lvl="0" marL="0" marR="0" rtl="0" algn="ctr">
                        <a:spcBef>
                          <a:spcPts val="0"/>
                        </a:spcBef>
                        <a:spcAft>
                          <a:spcPts val="0"/>
                        </a:spcAft>
                        <a:buNone/>
                      </a:pPr>
                      <a:r>
                        <a:rPr lang="en-US" sz="2400">
                          <a:solidFill>
                            <a:schemeClr val="dk1"/>
                          </a:solidFill>
                        </a:rPr>
                        <a:t>Penalty</a:t>
                      </a:r>
                      <a:endParaRPr sz="2400">
                        <a:solidFill>
                          <a:schemeClr val="dk1"/>
                        </a:solidFill>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r>
              <a:tr h="3070150">
                <a:tc>
                  <a:txBody>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rPr>
                        <a:t>Knowingly</a:t>
                      </a:r>
                      <a:r>
                        <a:rPr lang="en-US" sz="2400">
                          <a:solidFill>
                            <a:schemeClr val="dk1"/>
                          </a:solidFill>
                        </a:rPr>
                        <a:t> or intentionally concealing, destroying or altering any computer source code</a:t>
                      </a:r>
                      <a:endParaRPr/>
                    </a:p>
                    <a:p>
                      <a:pPr indent="0" lvl="0" marL="0" marR="0" rtl="0" algn="l">
                        <a:spcBef>
                          <a:spcPts val="0"/>
                        </a:spcBef>
                        <a:spcAft>
                          <a:spcPts val="0"/>
                        </a:spcAft>
                        <a:buClr>
                          <a:schemeClr val="dk1"/>
                        </a:buClr>
                        <a:buSzPts val="2400"/>
                        <a:buFont typeface="Arial"/>
                        <a:buNone/>
                      </a:pPr>
                      <a:r>
                        <a:t/>
                      </a:r>
                      <a:endParaRPr sz="2400">
                        <a:solidFill>
                          <a:schemeClr val="dk1"/>
                        </a:solidFill>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rPr>
                        <a:t>Computer Source Code means the listing of programmes, computer commands, design and layout Ingredients</a:t>
                      </a:r>
                      <a:endParaRPr/>
                    </a:p>
                    <a:p>
                      <a:pPr indent="0" lvl="0" marL="0" marR="0" rtl="0" algn="ctr">
                        <a:spcBef>
                          <a:spcPts val="0"/>
                        </a:spcBef>
                        <a:spcAft>
                          <a:spcPts val="0"/>
                        </a:spcAft>
                        <a:buClr>
                          <a:schemeClr val="dk1"/>
                        </a:buClr>
                        <a:buSzPts val="2400"/>
                        <a:buFont typeface="Arial"/>
                        <a:buNone/>
                      </a:pPr>
                      <a:r>
                        <a:t/>
                      </a:r>
                      <a:endParaRPr sz="2400">
                        <a:solidFill>
                          <a:schemeClr val="dk1"/>
                        </a:solidFill>
                      </a:endParaRPr>
                    </a:p>
                    <a:p>
                      <a:pPr indent="0" lvl="0" marL="0" marR="0" rtl="0" algn="ctr">
                        <a:spcBef>
                          <a:spcPts val="0"/>
                        </a:spcBef>
                        <a:spcAft>
                          <a:spcPts val="0"/>
                        </a:spcAft>
                        <a:buNone/>
                      </a:pPr>
                      <a:r>
                        <a:t/>
                      </a:r>
                      <a:endParaRPr sz="2400">
                        <a:solidFill>
                          <a:schemeClr val="dk1"/>
                        </a:solidFill>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c>
                  <a:txBody>
                    <a:bodyPr/>
                    <a:lstStyle/>
                    <a:p>
                      <a:pPr indent="-342900" lvl="0" marL="342900" marR="0" rtl="0" algn="l">
                        <a:spcBef>
                          <a:spcPts val="0"/>
                        </a:spcBef>
                        <a:spcAft>
                          <a:spcPts val="0"/>
                        </a:spcAft>
                        <a:buClr>
                          <a:schemeClr val="dk1"/>
                        </a:buClr>
                        <a:buSzPts val="2400"/>
                        <a:buFont typeface="Arial"/>
                        <a:buChar char="•"/>
                      </a:pPr>
                      <a:r>
                        <a:rPr i="0" lang="en-US" sz="2400">
                          <a:solidFill>
                            <a:schemeClr val="dk1"/>
                          </a:solidFill>
                        </a:rPr>
                        <a:t>Custody of 3 years</a:t>
                      </a:r>
                      <a:r>
                        <a:rPr i="0" lang="en-US" sz="2400">
                          <a:solidFill>
                            <a:schemeClr val="dk1"/>
                          </a:solidFill>
                        </a:rPr>
                        <a:t> </a:t>
                      </a:r>
                      <a:endParaRPr/>
                    </a:p>
                    <a:p>
                      <a:pPr indent="-190500" lvl="0" marL="342900" marR="0" rtl="0" algn="l">
                        <a:spcBef>
                          <a:spcPts val="0"/>
                        </a:spcBef>
                        <a:spcAft>
                          <a:spcPts val="0"/>
                        </a:spcAft>
                        <a:buClr>
                          <a:schemeClr val="dk1"/>
                        </a:buClr>
                        <a:buSzPts val="2400"/>
                        <a:buFont typeface="Arial"/>
                        <a:buNone/>
                      </a:pPr>
                      <a:r>
                        <a:t/>
                      </a:r>
                      <a:endParaRPr i="0" sz="2400">
                        <a:solidFill>
                          <a:schemeClr val="dk1"/>
                        </a:solidFill>
                      </a:endParaRPr>
                    </a:p>
                    <a:p>
                      <a:pPr indent="-342900" lvl="0" marL="342900" marR="0" rtl="0" algn="l">
                        <a:spcBef>
                          <a:spcPts val="0"/>
                        </a:spcBef>
                        <a:spcAft>
                          <a:spcPts val="0"/>
                        </a:spcAft>
                        <a:buClr>
                          <a:schemeClr val="dk1"/>
                        </a:buClr>
                        <a:buSzPts val="2400"/>
                        <a:buFont typeface="Arial"/>
                        <a:buChar char="•"/>
                      </a:pPr>
                      <a:r>
                        <a:rPr i="0" lang="en-US" sz="2400">
                          <a:solidFill>
                            <a:schemeClr val="dk1"/>
                          </a:solidFill>
                        </a:rPr>
                        <a:t>Fine</a:t>
                      </a:r>
                      <a:endParaRPr/>
                    </a:p>
                    <a:p>
                      <a:pPr indent="0" lvl="0" marL="0" marR="0" rtl="0" algn="l">
                        <a:spcBef>
                          <a:spcPts val="0"/>
                        </a:spcBef>
                        <a:spcAft>
                          <a:spcPts val="0"/>
                        </a:spcAft>
                        <a:buNone/>
                      </a:pPr>
                      <a:r>
                        <a:rPr i="0" lang="en-US" sz="2400">
                          <a:solidFill>
                            <a:schemeClr val="dk1"/>
                          </a:solidFill>
                        </a:rPr>
                        <a:t>    2 lakhs</a:t>
                      </a:r>
                      <a:endParaRPr i="0" sz="2400">
                        <a:solidFill>
                          <a:schemeClr val="dk1"/>
                        </a:solidFill>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1"/>
          <p:cNvSpPr txBox="1"/>
          <p:nvPr>
            <p:ph type="title"/>
          </p:nvPr>
        </p:nvSpPr>
        <p:spPr>
          <a:xfrm>
            <a:off x="457200" y="457200"/>
            <a:ext cx="8229600" cy="968375"/>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Section 66 : Hacking</a:t>
            </a:r>
            <a:endParaRPr/>
          </a:p>
        </p:txBody>
      </p:sp>
      <p:sp>
        <p:nvSpPr>
          <p:cNvPr id="418" name="Google Shape;418;p41"/>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07-02-2023</a:t>
            </a:r>
            <a:endParaRPr sz="1400">
              <a:solidFill>
                <a:schemeClr val="dk1"/>
              </a:solidFill>
              <a:latin typeface="Arial"/>
              <a:ea typeface="Arial"/>
              <a:cs typeface="Arial"/>
              <a:sym typeface="Arial"/>
            </a:endParaRPr>
          </a:p>
        </p:txBody>
      </p:sp>
      <p:graphicFrame>
        <p:nvGraphicFramePr>
          <p:cNvPr id="419" name="Google Shape;419;p41"/>
          <p:cNvGraphicFramePr/>
          <p:nvPr/>
        </p:nvGraphicFramePr>
        <p:xfrm>
          <a:off x="685800" y="1600200"/>
          <a:ext cx="3000000" cy="3000000"/>
        </p:xfrm>
        <a:graphic>
          <a:graphicData uri="http://schemas.openxmlformats.org/drawingml/2006/table">
            <a:tbl>
              <a:tblPr bandRow="1" firstRow="1">
                <a:noFill/>
                <a:tableStyleId>{F5C9CD9E-B893-45FA-AC40-4CB58A889141}</a:tableStyleId>
              </a:tblPr>
              <a:tblGrid>
                <a:gridCol w="5178450"/>
                <a:gridCol w="2670150"/>
              </a:tblGrid>
              <a:tr h="574875">
                <a:tc>
                  <a:txBody>
                    <a:bodyPr/>
                    <a:lstStyle/>
                    <a:p>
                      <a:pPr indent="0" lvl="0" marL="0" marR="0" rtl="0" algn="ctr">
                        <a:spcBef>
                          <a:spcPts val="0"/>
                        </a:spcBef>
                        <a:spcAft>
                          <a:spcPts val="0"/>
                        </a:spcAft>
                        <a:buNone/>
                      </a:pPr>
                      <a:r>
                        <a:rPr lang="en-US" sz="2400"/>
                        <a:t>Offence</a:t>
                      </a:r>
                      <a:endParaRPr sz="2400"/>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c>
                  <a:txBody>
                    <a:bodyPr/>
                    <a:lstStyle/>
                    <a:p>
                      <a:pPr indent="0" lvl="0" marL="0" marR="0" rtl="0" algn="ctr">
                        <a:spcBef>
                          <a:spcPts val="0"/>
                        </a:spcBef>
                        <a:spcAft>
                          <a:spcPts val="0"/>
                        </a:spcAft>
                        <a:buNone/>
                      </a:pPr>
                      <a:r>
                        <a:rPr lang="en-US" sz="2400"/>
                        <a:t>Penalty</a:t>
                      </a:r>
                      <a:endParaRPr sz="2400"/>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r>
              <a:tr h="3646300">
                <a:tc>
                  <a:txBody>
                    <a:bodyPr/>
                    <a:lstStyle/>
                    <a:p>
                      <a:pPr indent="-285750" lvl="0" marL="285750" marR="0" rtl="0" algn="l">
                        <a:lnSpc>
                          <a:spcPct val="100000"/>
                        </a:lnSpc>
                        <a:spcBef>
                          <a:spcPts val="0"/>
                        </a:spcBef>
                        <a:spcAft>
                          <a:spcPts val="0"/>
                        </a:spcAft>
                        <a:buClr>
                          <a:schemeClr val="dk1"/>
                        </a:buClr>
                        <a:buSzPts val="2400"/>
                        <a:buFont typeface="Arial"/>
                        <a:buChar char="•"/>
                      </a:pPr>
                      <a:r>
                        <a:rPr b="0" lang="en-US" sz="2400">
                          <a:solidFill>
                            <a:schemeClr val="dk1"/>
                          </a:solidFill>
                        </a:rPr>
                        <a:t>Intention or knowledge to cause wrongful loss or damage to the public or any person</a:t>
                      </a:r>
                      <a:endParaRPr/>
                    </a:p>
                    <a:p>
                      <a:pPr indent="-133350" lvl="0" marL="285750" marR="0" rtl="0" algn="l">
                        <a:lnSpc>
                          <a:spcPct val="100000"/>
                        </a:lnSpc>
                        <a:spcBef>
                          <a:spcPts val="0"/>
                        </a:spcBef>
                        <a:spcAft>
                          <a:spcPts val="0"/>
                        </a:spcAft>
                        <a:buClr>
                          <a:schemeClr val="dk1"/>
                        </a:buClr>
                        <a:buSzPts val="2400"/>
                        <a:buFont typeface="Arial"/>
                        <a:buNone/>
                      </a:pPr>
                      <a:r>
                        <a:t/>
                      </a:r>
                      <a:endParaRPr b="0" sz="2400">
                        <a:solidFill>
                          <a:schemeClr val="dk1"/>
                        </a:solidFill>
                      </a:endParaRPr>
                    </a:p>
                    <a:p>
                      <a:pPr indent="-285750" lvl="0" marL="285750" marR="0" rtl="0" algn="l">
                        <a:lnSpc>
                          <a:spcPct val="100000"/>
                        </a:lnSpc>
                        <a:spcBef>
                          <a:spcPts val="0"/>
                        </a:spcBef>
                        <a:spcAft>
                          <a:spcPts val="0"/>
                        </a:spcAft>
                        <a:buClr>
                          <a:schemeClr val="dk1"/>
                        </a:buClr>
                        <a:buSzPts val="2400"/>
                        <a:buFont typeface="Arial"/>
                        <a:buChar char="•"/>
                      </a:pPr>
                      <a:r>
                        <a:rPr b="0" lang="en-US" sz="2400">
                          <a:solidFill>
                            <a:schemeClr val="dk1"/>
                          </a:solidFill>
                        </a:rPr>
                        <a:t>Destruction, deletion, alteration, diminishing value or utility or injuriously affecting information residing in a computer resource</a:t>
                      </a:r>
                      <a:endParaRPr b="0" sz="2400">
                        <a:solidFill>
                          <a:schemeClr val="dk1"/>
                        </a:solidFill>
                        <a:latin typeface="Times New Roman"/>
                        <a:ea typeface="Times New Roman"/>
                        <a:cs typeface="Times New Roman"/>
                        <a:sym typeface="Times New Roman"/>
                      </a:endParaRPr>
                    </a:p>
                    <a:p>
                      <a:pPr indent="-133350" lvl="0" marL="285750" marR="0" rtl="0" algn="l">
                        <a:lnSpc>
                          <a:spcPct val="100000"/>
                        </a:lnSpc>
                        <a:spcBef>
                          <a:spcPts val="0"/>
                        </a:spcBef>
                        <a:spcAft>
                          <a:spcPts val="0"/>
                        </a:spcAft>
                        <a:buClr>
                          <a:schemeClr val="dk1"/>
                        </a:buClr>
                        <a:buSzPts val="2400"/>
                        <a:buFont typeface="Arial"/>
                        <a:buNone/>
                      </a:pPr>
                      <a:r>
                        <a:t/>
                      </a:r>
                      <a:endParaRPr b="0" sz="2400">
                        <a:solidFill>
                          <a:schemeClr val="dk1"/>
                        </a:solidFill>
                        <a:latin typeface="Times New Roman"/>
                        <a:ea typeface="Times New Roman"/>
                        <a:cs typeface="Times New Roman"/>
                        <a:sym typeface="Times New Roman"/>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c>
                  <a:txBody>
                    <a:bodyPr/>
                    <a:lstStyle/>
                    <a:p>
                      <a:pPr indent="-342900" lvl="0" marL="342900" marR="0" rtl="0" algn="l">
                        <a:spcBef>
                          <a:spcPts val="0"/>
                        </a:spcBef>
                        <a:spcAft>
                          <a:spcPts val="0"/>
                        </a:spcAft>
                        <a:buClr>
                          <a:schemeClr val="dk1"/>
                        </a:buClr>
                        <a:buSzPts val="2400"/>
                        <a:buFont typeface="Arial"/>
                        <a:buChar char="•"/>
                      </a:pPr>
                      <a:r>
                        <a:rPr i="0" lang="en-US" sz="2400"/>
                        <a:t>Custody of 3 years</a:t>
                      </a:r>
                      <a:r>
                        <a:rPr i="0" lang="en-US" sz="2400"/>
                        <a:t> </a:t>
                      </a:r>
                      <a:endParaRPr/>
                    </a:p>
                    <a:p>
                      <a:pPr indent="-190500" lvl="0" marL="342900" marR="0" rtl="0" algn="l">
                        <a:spcBef>
                          <a:spcPts val="0"/>
                        </a:spcBef>
                        <a:spcAft>
                          <a:spcPts val="0"/>
                        </a:spcAft>
                        <a:buClr>
                          <a:schemeClr val="dk1"/>
                        </a:buClr>
                        <a:buSzPts val="2400"/>
                        <a:buFont typeface="Arial"/>
                        <a:buNone/>
                      </a:pPr>
                      <a:r>
                        <a:t/>
                      </a:r>
                      <a:endParaRPr i="0" sz="2400"/>
                    </a:p>
                    <a:p>
                      <a:pPr indent="-342900" lvl="0" marL="342900" marR="0" rtl="0" algn="l">
                        <a:spcBef>
                          <a:spcPts val="0"/>
                        </a:spcBef>
                        <a:spcAft>
                          <a:spcPts val="0"/>
                        </a:spcAft>
                        <a:buClr>
                          <a:schemeClr val="dk1"/>
                        </a:buClr>
                        <a:buSzPts val="2400"/>
                        <a:buFont typeface="Arial"/>
                        <a:buChar char="•"/>
                      </a:pPr>
                      <a:r>
                        <a:rPr i="0" lang="en-US" sz="2400"/>
                        <a:t>Fine</a:t>
                      </a:r>
                      <a:endParaRPr/>
                    </a:p>
                    <a:p>
                      <a:pPr indent="0" lvl="0" marL="0" marR="0" rtl="0" algn="l">
                        <a:spcBef>
                          <a:spcPts val="0"/>
                        </a:spcBef>
                        <a:spcAft>
                          <a:spcPts val="0"/>
                        </a:spcAft>
                        <a:buNone/>
                      </a:pPr>
                      <a:r>
                        <a:rPr i="0" lang="en-US" sz="2400"/>
                        <a:t>    2 lakhs</a:t>
                      </a:r>
                      <a:endParaRPr i="0" sz="2400"/>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2"/>
          <p:cNvSpPr txBox="1"/>
          <p:nvPr>
            <p:ph type="title"/>
          </p:nvPr>
        </p:nvSpPr>
        <p:spPr>
          <a:xfrm>
            <a:off x="1600200" y="533400"/>
            <a:ext cx="6629400" cy="609600"/>
          </a:xfrm>
          <a:prstGeom prst="rect">
            <a:avLst/>
          </a:prstGeom>
          <a:noFill/>
          <a:ln>
            <a:noFill/>
          </a:ln>
        </p:spPr>
        <p:txBody>
          <a:bodyPr anchorCtr="0" anchor="b" bIns="91425" lIns="91425" spcFirstLastPara="1" rIns="91425" wrap="square" tIns="45700">
            <a:no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Sec. 67: Pornography</a:t>
            </a:r>
            <a:endParaRPr/>
          </a:p>
        </p:txBody>
      </p:sp>
      <p:sp>
        <p:nvSpPr>
          <p:cNvPr id="425" name="Google Shape;425;p42"/>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07-02-2023</a:t>
            </a:r>
            <a:endParaRPr sz="1400">
              <a:solidFill>
                <a:schemeClr val="dk1"/>
              </a:solidFill>
              <a:latin typeface="Arial"/>
              <a:ea typeface="Arial"/>
              <a:cs typeface="Arial"/>
              <a:sym typeface="Arial"/>
            </a:endParaRPr>
          </a:p>
        </p:txBody>
      </p:sp>
      <p:graphicFrame>
        <p:nvGraphicFramePr>
          <p:cNvPr id="426" name="Google Shape;426;p42"/>
          <p:cNvGraphicFramePr/>
          <p:nvPr/>
        </p:nvGraphicFramePr>
        <p:xfrm>
          <a:off x="381000" y="1377950"/>
          <a:ext cx="3000000" cy="3000000"/>
        </p:xfrm>
        <a:graphic>
          <a:graphicData uri="http://schemas.openxmlformats.org/drawingml/2006/table">
            <a:tbl>
              <a:tblPr bandRow="1" firstRow="1">
                <a:noFill/>
                <a:tableStyleId>{F5C9CD9E-B893-45FA-AC40-4CB58A889141}</a:tableStyleId>
              </a:tblPr>
              <a:tblGrid>
                <a:gridCol w="4024650"/>
                <a:gridCol w="4462125"/>
              </a:tblGrid>
              <a:tr h="533475">
                <a:tc>
                  <a:txBody>
                    <a:bodyPr/>
                    <a:lstStyle/>
                    <a:p>
                      <a:pPr indent="0" lvl="0" marL="0" marR="0" rtl="0" algn="ctr">
                        <a:spcBef>
                          <a:spcPts val="0"/>
                        </a:spcBef>
                        <a:spcAft>
                          <a:spcPts val="0"/>
                        </a:spcAft>
                        <a:buNone/>
                      </a:pPr>
                      <a:r>
                        <a:rPr b="1" i="0" lang="en-US" sz="2400" u="none"/>
                        <a:t>Offence</a:t>
                      </a:r>
                      <a:endParaRPr b="1" i="0" sz="2400" u="none"/>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c>
                  <a:txBody>
                    <a:bodyPr/>
                    <a:lstStyle/>
                    <a:p>
                      <a:pPr indent="0" lvl="0" marL="0" marR="0" rtl="0" algn="ctr">
                        <a:spcBef>
                          <a:spcPts val="0"/>
                        </a:spcBef>
                        <a:spcAft>
                          <a:spcPts val="0"/>
                        </a:spcAft>
                        <a:buNone/>
                      </a:pPr>
                      <a:r>
                        <a:rPr b="1" i="0" lang="en-US" sz="2400" u="none"/>
                        <a:t>Penalty</a:t>
                      </a:r>
                      <a:endParaRPr b="1" i="0" sz="2400" u="none"/>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r>
              <a:tr h="1951000">
                <a:tc rowSpan="2">
                  <a:txBody>
                    <a:bodyPr/>
                    <a:lstStyle/>
                    <a:p>
                      <a:pPr indent="0" lvl="1"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endParaRPr>
                    </a:p>
                    <a:p>
                      <a:pPr indent="0" lvl="1"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rPr>
                        <a:t>Publishing or transmitting or causing to be published in the electronic form, Obscene material</a:t>
                      </a:r>
                      <a:endParaRPr/>
                    </a:p>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Times New Roman"/>
                        <a:ea typeface="Times New Roman"/>
                        <a:cs typeface="Times New Roman"/>
                        <a:sym typeface="Times New Roman"/>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c>
                  <a:txBody>
                    <a:bodyPr/>
                    <a:lstStyle/>
                    <a:p>
                      <a:pPr indent="0" lvl="1" marL="0" marR="0" rtl="0" algn="l">
                        <a:lnSpc>
                          <a:spcPct val="100000"/>
                        </a:lnSpc>
                        <a:spcBef>
                          <a:spcPts val="0"/>
                        </a:spcBef>
                        <a:spcAft>
                          <a:spcPts val="0"/>
                        </a:spcAft>
                        <a:buClr>
                          <a:schemeClr val="dk1"/>
                        </a:buClr>
                        <a:buSzPts val="2400"/>
                        <a:buFont typeface="Courier New"/>
                        <a:buNone/>
                      </a:pPr>
                      <a:r>
                        <a:rPr b="0" i="0" lang="en-US" sz="2400" u="none" cap="none" strike="noStrike"/>
                        <a:t>On first conviction </a:t>
                      </a:r>
                      <a:endParaRPr/>
                    </a:p>
                    <a:p>
                      <a:pPr indent="-342900" lvl="0" marL="342900" marR="0" rtl="0" algn="l">
                        <a:spcBef>
                          <a:spcPts val="0"/>
                        </a:spcBef>
                        <a:spcAft>
                          <a:spcPts val="0"/>
                        </a:spcAft>
                        <a:buClr>
                          <a:schemeClr val="dk1"/>
                        </a:buClr>
                        <a:buSzPts val="2400"/>
                        <a:buFont typeface="Arial"/>
                        <a:buChar char="•"/>
                      </a:pPr>
                      <a:r>
                        <a:rPr b="0" i="0" lang="en-US" sz="2400" u="none"/>
                        <a:t>Imprisonment</a:t>
                      </a:r>
                      <a:r>
                        <a:rPr b="0" i="0" lang="en-US" sz="2400" u="none"/>
                        <a:t> 5</a:t>
                      </a:r>
                      <a:r>
                        <a:rPr b="0" i="0" lang="en-US" sz="2400" u="none"/>
                        <a:t> years</a:t>
                      </a:r>
                      <a:endParaRPr b="0" i="0" sz="2400" u="none"/>
                    </a:p>
                    <a:p>
                      <a:pPr indent="-342900" lvl="0" marL="342900" marR="0" rtl="0" algn="l">
                        <a:spcBef>
                          <a:spcPts val="0"/>
                        </a:spcBef>
                        <a:spcAft>
                          <a:spcPts val="0"/>
                        </a:spcAft>
                        <a:buClr>
                          <a:schemeClr val="dk1"/>
                        </a:buClr>
                        <a:buSzPts val="2400"/>
                        <a:buFont typeface="Arial"/>
                        <a:buChar char="•"/>
                      </a:pPr>
                      <a:r>
                        <a:rPr b="0" i="0" lang="en-US" sz="2400" u="none"/>
                        <a:t>Fine  1 lakh</a:t>
                      </a:r>
                      <a:endParaRPr/>
                    </a:p>
                    <a:p>
                      <a:pPr indent="0" lvl="0" marL="0" marR="0" rtl="0" algn="l">
                        <a:spcBef>
                          <a:spcPts val="0"/>
                        </a:spcBef>
                        <a:spcAft>
                          <a:spcPts val="0"/>
                        </a:spcAft>
                        <a:buNone/>
                      </a:pPr>
                      <a:r>
                        <a:t/>
                      </a:r>
                      <a:endParaRPr b="0" i="0" sz="2400" u="none"/>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r>
              <a:tr h="1951000">
                <a:tc vMerge="1"/>
                <a:tc>
                  <a:txBody>
                    <a:bodyPr/>
                    <a:lstStyle/>
                    <a:p>
                      <a:pPr indent="0" lvl="1" marL="0" marR="0" rtl="0" algn="l">
                        <a:lnSpc>
                          <a:spcPct val="100000"/>
                        </a:lnSpc>
                        <a:spcBef>
                          <a:spcPts val="0"/>
                        </a:spcBef>
                        <a:spcAft>
                          <a:spcPts val="0"/>
                        </a:spcAft>
                        <a:buClr>
                          <a:schemeClr val="dk1"/>
                        </a:buClr>
                        <a:buSzPts val="2400"/>
                        <a:buFont typeface="Courier New"/>
                        <a:buNone/>
                      </a:pPr>
                      <a:r>
                        <a:rPr b="0" i="0" lang="en-US" sz="2400" u="none" cap="none" strike="noStrike"/>
                        <a:t>On subsequent conviction </a:t>
                      </a:r>
                      <a:endParaRPr/>
                    </a:p>
                    <a:p>
                      <a:pPr indent="-342900" lvl="0" marL="342900" marR="0" rtl="0" algn="l">
                        <a:spcBef>
                          <a:spcPts val="0"/>
                        </a:spcBef>
                        <a:spcAft>
                          <a:spcPts val="0"/>
                        </a:spcAft>
                        <a:buClr>
                          <a:schemeClr val="dk1"/>
                        </a:buClr>
                        <a:buSzPts val="2400"/>
                        <a:buFont typeface="Arial"/>
                        <a:buChar char="•"/>
                      </a:pPr>
                      <a:r>
                        <a:rPr b="0" i="0" lang="en-US" sz="2400" u="none"/>
                        <a:t>Imprisonment 10 years</a:t>
                      </a:r>
                      <a:endParaRPr b="0" i="0" sz="2400" u="none"/>
                    </a:p>
                    <a:p>
                      <a:pPr indent="-342900" lvl="0" marL="342900" marR="0" rtl="0" algn="l">
                        <a:spcBef>
                          <a:spcPts val="0"/>
                        </a:spcBef>
                        <a:spcAft>
                          <a:spcPts val="0"/>
                        </a:spcAft>
                        <a:buClr>
                          <a:schemeClr val="dk1"/>
                        </a:buClr>
                        <a:buSzPts val="2400"/>
                        <a:buFont typeface="Arial"/>
                        <a:buChar char="•"/>
                      </a:pPr>
                      <a:r>
                        <a:rPr b="0" i="0" lang="en-US" sz="2400" u="none"/>
                        <a:t>Fine   2 lakhs</a:t>
                      </a:r>
                      <a:endParaRPr b="0" i="0" sz="2400" u="none"/>
                    </a:p>
                    <a:p>
                      <a:pPr indent="0" lvl="0" marL="0" marR="0" rtl="0" algn="l">
                        <a:spcBef>
                          <a:spcPts val="0"/>
                        </a:spcBef>
                        <a:spcAft>
                          <a:spcPts val="0"/>
                        </a:spcAft>
                        <a:buNone/>
                      </a:pPr>
                      <a:r>
                        <a:t/>
                      </a:r>
                      <a:endParaRPr b="0" i="0" sz="2400" u="none"/>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3"/>
          <p:cNvSpPr txBox="1"/>
          <p:nvPr>
            <p:ph type="title"/>
          </p:nvPr>
        </p:nvSpPr>
        <p:spPr>
          <a:xfrm>
            <a:off x="304800" y="548680"/>
            <a:ext cx="8229600" cy="1257895"/>
          </a:xfrm>
          <a:prstGeom prst="rect">
            <a:avLst/>
          </a:prstGeom>
          <a:noFill/>
          <a:ln>
            <a:noFill/>
          </a:ln>
        </p:spPr>
        <p:txBody>
          <a:bodyPr anchorCtr="0" anchor="b" bIns="91425" lIns="91425" spcFirstLastPara="1" rIns="91425" wrap="square" tIns="45700">
            <a:no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Section 71: Misrepresentation to the Controller or the Certifying Authority</a:t>
            </a:r>
            <a:br>
              <a:rPr b="1" lang="en-US" sz="3200">
                <a:solidFill>
                  <a:schemeClr val="dk1"/>
                </a:solidFill>
                <a:latin typeface="Times New Roman"/>
                <a:ea typeface="Times New Roman"/>
                <a:cs typeface="Times New Roman"/>
                <a:sym typeface="Times New Roman"/>
              </a:rPr>
            </a:br>
            <a:endParaRPr b="1" sz="3200">
              <a:solidFill>
                <a:schemeClr val="dk1"/>
              </a:solidFill>
              <a:latin typeface="Times New Roman"/>
              <a:ea typeface="Times New Roman"/>
              <a:cs typeface="Times New Roman"/>
              <a:sym typeface="Times New Roman"/>
            </a:endParaRPr>
          </a:p>
        </p:txBody>
      </p:sp>
      <p:sp>
        <p:nvSpPr>
          <p:cNvPr id="432" name="Google Shape;432;p43"/>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07-02-2023</a:t>
            </a:r>
            <a:endParaRPr sz="1400">
              <a:solidFill>
                <a:schemeClr val="dk1"/>
              </a:solidFill>
              <a:latin typeface="Arial"/>
              <a:ea typeface="Arial"/>
              <a:cs typeface="Arial"/>
              <a:sym typeface="Arial"/>
            </a:endParaRPr>
          </a:p>
        </p:txBody>
      </p:sp>
      <p:graphicFrame>
        <p:nvGraphicFramePr>
          <p:cNvPr id="433" name="Google Shape;433;p43"/>
          <p:cNvGraphicFramePr/>
          <p:nvPr/>
        </p:nvGraphicFramePr>
        <p:xfrm>
          <a:off x="914400" y="2133600"/>
          <a:ext cx="3000000" cy="3000000"/>
        </p:xfrm>
        <a:graphic>
          <a:graphicData uri="http://schemas.openxmlformats.org/drawingml/2006/table">
            <a:tbl>
              <a:tblPr bandRow="1" firstRow="1">
                <a:noFill/>
                <a:tableStyleId>{F5C9CD9E-B893-45FA-AC40-4CB58A889141}</a:tableStyleId>
              </a:tblPr>
              <a:tblGrid>
                <a:gridCol w="4876800"/>
                <a:gridCol w="2514600"/>
              </a:tblGrid>
              <a:tr h="533425">
                <a:tc>
                  <a:txBody>
                    <a:bodyPr/>
                    <a:lstStyle/>
                    <a:p>
                      <a:pPr indent="0" lvl="0" marL="0" marR="0" rtl="0" algn="ctr">
                        <a:spcBef>
                          <a:spcPts val="0"/>
                        </a:spcBef>
                        <a:spcAft>
                          <a:spcPts val="0"/>
                        </a:spcAft>
                        <a:buNone/>
                      </a:pPr>
                      <a:r>
                        <a:rPr lang="en-US" sz="2400">
                          <a:solidFill>
                            <a:schemeClr val="lt1"/>
                          </a:solidFill>
                          <a:latin typeface="Libre Baskerville"/>
                          <a:ea typeface="Libre Baskerville"/>
                          <a:cs typeface="Libre Baskerville"/>
                          <a:sym typeface="Libre Baskerville"/>
                        </a:rPr>
                        <a:t>Offence</a:t>
                      </a:r>
                      <a:endParaRPr sz="2400">
                        <a:solidFill>
                          <a:schemeClr val="lt1"/>
                        </a:solidFill>
                        <a:latin typeface="Libre Baskerville"/>
                        <a:ea typeface="Libre Baskerville"/>
                        <a:cs typeface="Libre Baskerville"/>
                        <a:sym typeface="Libre Baskerville"/>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c>
                  <a:txBody>
                    <a:bodyPr/>
                    <a:lstStyle/>
                    <a:p>
                      <a:pPr indent="0" lvl="0" marL="0" marR="0" rtl="0" algn="ctr">
                        <a:spcBef>
                          <a:spcPts val="0"/>
                        </a:spcBef>
                        <a:spcAft>
                          <a:spcPts val="0"/>
                        </a:spcAft>
                        <a:buNone/>
                      </a:pPr>
                      <a:r>
                        <a:rPr lang="en-US" sz="2400">
                          <a:solidFill>
                            <a:schemeClr val="lt1"/>
                          </a:solidFill>
                          <a:latin typeface="Libre Baskerville"/>
                          <a:ea typeface="Libre Baskerville"/>
                          <a:cs typeface="Libre Baskerville"/>
                          <a:sym typeface="Libre Baskerville"/>
                        </a:rPr>
                        <a:t>Penalty</a:t>
                      </a:r>
                      <a:endParaRPr sz="2400">
                        <a:solidFill>
                          <a:schemeClr val="lt1"/>
                        </a:solidFill>
                        <a:latin typeface="Libre Baskerville"/>
                        <a:ea typeface="Libre Baskerville"/>
                        <a:cs typeface="Libre Baskerville"/>
                        <a:sym typeface="Libre Baskerville"/>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r>
              <a:tr h="3070200">
                <a:tc>
                  <a:txBody>
                    <a:bodyPr/>
                    <a:lstStyle/>
                    <a:p>
                      <a:pPr indent="0" lvl="0" marL="0" marR="0" rtl="0" algn="l">
                        <a:spcBef>
                          <a:spcPts val="0"/>
                        </a:spcBef>
                        <a:spcAft>
                          <a:spcPts val="0"/>
                        </a:spcAft>
                        <a:buClr>
                          <a:schemeClr val="dk1"/>
                        </a:buClr>
                        <a:buSzPts val="2400"/>
                        <a:buFont typeface="Arial"/>
                        <a:buNone/>
                      </a:pPr>
                      <a:r>
                        <a:rPr lang="en-US" sz="2400">
                          <a:solidFill>
                            <a:schemeClr val="dk1"/>
                          </a:solidFill>
                          <a:latin typeface="Libre Baskerville"/>
                          <a:ea typeface="Libre Baskerville"/>
                          <a:cs typeface="Libre Baskerville"/>
                          <a:sym typeface="Libre Baskerville"/>
                        </a:rPr>
                        <a:t>Making any misrepresentation to, or suppression of any material fact</a:t>
                      </a:r>
                      <a:r>
                        <a:rPr lang="en-US" sz="2400">
                          <a:solidFill>
                            <a:schemeClr val="dk1"/>
                          </a:solidFill>
                          <a:latin typeface="Libre Baskerville"/>
                          <a:ea typeface="Libre Baskerville"/>
                          <a:cs typeface="Libre Baskerville"/>
                          <a:sym typeface="Libre Baskerville"/>
                        </a:rPr>
                        <a:t> </a:t>
                      </a:r>
                      <a:r>
                        <a:rPr lang="en-US" sz="2400">
                          <a:solidFill>
                            <a:schemeClr val="dk1"/>
                          </a:solidFill>
                          <a:latin typeface="Libre Baskerville"/>
                          <a:ea typeface="Libre Baskerville"/>
                          <a:cs typeface="Libre Baskerville"/>
                          <a:sym typeface="Libre Baskerville"/>
                        </a:rPr>
                        <a:t>from, the Controller or the Certifying Authority for obtaining any license or Digital Signature Certificate, as the case may be.</a:t>
                      </a:r>
                      <a:endParaRPr/>
                    </a:p>
                    <a:p>
                      <a:pPr indent="0" lvl="0" marL="0" marR="0" rtl="0" algn="l">
                        <a:spcBef>
                          <a:spcPts val="0"/>
                        </a:spcBef>
                        <a:spcAft>
                          <a:spcPts val="0"/>
                        </a:spcAft>
                        <a:buNone/>
                      </a:pPr>
                      <a:r>
                        <a:t/>
                      </a:r>
                      <a:endParaRPr sz="2400">
                        <a:solidFill>
                          <a:schemeClr val="dk1"/>
                        </a:solidFill>
                        <a:latin typeface="Libre Baskerville"/>
                        <a:ea typeface="Libre Baskerville"/>
                        <a:cs typeface="Libre Baskerville"/>
                        <a:sym typeface="Libre Baskerville"/>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c>
                  <a:txBody>
                    <a:bodyPr/>
                    <a:lstStyle/>
                    <a:p>
                      <a:pPr indent="-342900" lvl="0" marL="342900" marR="0" rtl="0" algn="l">
                        <a:spcBef>
                          <a:spcPts val="0"/>
                        </a:spcBef>
                        <a:spcAft>
                          <a:spcPts val="0"/>
                        </a:spcAft>
                        <a:buClr>
                          <a:schemeClr val="dk1"/>
                        </a:buClr>
                        <a:buSzPts val="2400"/>
                        <a:buFont typeface="Arial"/>
                        <a:buChar char="•"/>
                      </a:pPr>
                      <a:r>
                        <a:rPr i="0" lang="en-US" sz="2400">
                          <a:solidFill>
                            <a:schemeClr val="dk1"/>
                          </a:solidFill>
                          <a:latin typeface="Libre Baskerville"/>
                          <a:ea typeface="Libre Baskerville"/>
                          <a:cs typeface="Libre Baskerville"/>
                          <a:sym typeface="Libre Baskerville"/>
                        </a:rPr>
                        <a:t>Imprisonment2 years</a:t>
                      </a:r>
                      <a:r>
                        <a:rPr i="0" lang="en-US" sz="2400">
                          <a:solidFill>
                            <a:schemeClr val="dk1"/>
                          </a:solidFill>
                          <a:latin typeface="Libre Baskerville"/>
                          <a:ea typeface="Libre Baskerville"/>
                          <a:cs typeface="Libre Baskerville"/>
                          <a:sym typeface="Libre Baskerville"/>
                        </a:rPr>
                        <a:t> </a:t>
                      </a:r>
                      <a:endParaRPr/>
                    </a:p>
                    <a:p>
                      <a:pPr indent="-190500" lvl="0" marL="342900" marR="0" rtl="0" algn="l">
                        <a:spcBef>
                          <a:spcPts val="0"/>
                        </a:spcBef>
                        <a:spcAft>
                          <a:spcPts val="0"/>
                        </a:spcAft>
                        <a:buClr>
                          <a:schemeClr val="dk1"/>
                        </a:buClr>
                        <a:buSzPts val="2400"/>
                        <a:buFont typeface="Arial"/>
                        <a:buNone/>
                      </a:pPr>
                      <a:r>
                        <a:t/>
                      </a:r>
                      <a:endParaRPr i="0" sz="2400">
                        <a:solidFill>
                          <a:schemeClr val="dk1"/>
                        </a:solidFill>
                        <a:latin typeface="Libre Baskerville"/>
                        <a:ea typeface="Libre Baskerville"/>
                        <a:cs typeface="Libre Baskerville"/>
                        <a:sym typeface="Libre Baskerville"/>
                      </a:endParaRPr>
                    </a:p>
                    <a:p>
                      <a:pPr indent="-342900" lvl="0" marL="342900" marR="0" rtl="0" algn="l">
                        <a:spcBef>
                          <a:spcPts val="0"/>
                        </a:spcBef>
                        <a:spcAft>
                          <a:spcPts val="0"/>
                        </a:spcAft>
                        <a:buClr>
                          <a:schemeClr val="dk1"/>
                        </a:buClr>
                        <a:buSzPts val="2400"/>
                        <a:buFont typeface="Arial"/>
                        <a:buChar char="•"/>
                      </a:pPr>
                      <a:r>
                        <a:rPr i="0" lang="en-US" sz="2400">
                          <a:solidFill>
                            <a:schemeClr val="dk1"/>
                          </a:solidFill>
                          <a:latin typeface="Libre Baskerville"/>
                          <a:ea typeface="Libre Baskerville"/>
                          <a:cs typeface="Libre Baskerville"/>
                          <a:sym typeface="Libre Baskerville"/>
                        </a:rPr>
                        <a:t>Fine</a:t>
                      </a:r>
                      <a:endParaRPr/>
                    </a:p>
                    <a:p>
                      <a:pPr indent="0" lvl="0" marL="0" marR="0" rtl="0" algn="l">
                        <a:spcBef>
                          <a:spcPts val="0"/>
                        </a:spcBef>
                        <a:spcAft>
                          <a:spcPts val="0"/>
                        </a:spcAft>
                        <a:buNone/>
                      </a:pPr>
                      <a:r>
                        <a:rPr i="0" lang="en-US" sz="2400">
                          <a:solidFill>
                            <a:schemeClr val="dk1"/>
                          </a:solidFill>
                          <a:latin typeface="Libre Baskerville"/>
                          <a:ea typeface="Libre Baskerville"/>
                          <a:cs typeface="Libre Baskerville"/>
                          <a:sym typeface="Libre Baskerville"/>
                        </a:rPr>
                        <a:t>    1 lakhs</a:t>
                      </a:r>
                      <a:endParaRPr i="0" sz="2400">
                        <a:solidFill>
                          <a:schemeClr val="dk1"/>
                        </a:solidFill>
                        <a:latin typeface="Libre Baskerville"/>
                        <a:ea typeface="Libre Baskerville"/>
                        <a:cs typeface="Libre Baskerville"/>
                        <a:sym typeface="Libre Baskerville"/>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4"/>
          <p:cNvSpPr txBox="1"/>
          <p:nvPr>
            <p:ph type="title"/>
          </p:nvPr>
        </p:nvSpPr>
        <p:spPr>
          <a:xfrm>
            <a:off x="304800" y="533400"/>
            <a:ext cx="8229600" cy="968375"/>
          </a:xfrm>
          <a:prstGeom prst="rect">
            <a:avLst/>
          </a:prstGeom>
          <a:noFill/>
          <a:ln>
            <a:noFill/>
          </a:ln>
        </p:spPr>
        <p:txBody>
          <a:bodyPr anchorCtr="0" anchor="b" bIns="91425" lIns="91425" spcFirstLastPara="1" rIns="91425" wrap="square" tIns="45700">
            <a:no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Section 72: Penalty for breach (break) of confidentiality and privacy</a:t>
            </a:r>
            <a:endParaRPr b="1" sz="3200">
              <a:solidFill>
                <a:schemeClr val="dk1"/>
              </a:solidFill>
              <a:latin typeface="Times New Roman"/>
              <a:ea typeface="Times New Roman"/>
              <a:cs typeface="Times New Roman"/>
              <a:sym typeface="Times New Roman"/>
            </a:endParaRPr>
          </a:p>
        </p:txBody>
      </p:sp>
      <p:sp>
        <p:nvSpPr>
          <p:cNvPr id="439" name="Google Shape;439;p44"/>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07-02-2023</a:t>
            </a:r>
            <a:endParaRPr sz="1400">
              <a:solidFill>
                <a:schemeClr val="dk1"/>
              </a:solidFill>
              <a:latin typeface="Arial"/>
              <a:ea typeface="Arial"/>
              <a:cs typeface="Arial"/>
              <a:sym typeface="Arial"/>
            </a:endParaRPr>
          </a:p>
        </p:txBody>
      </p:sp>
      <p:graphicFrame>
        <p:nvGraphicFramePr>
          <p:cNvPr id="440" name="Google Shape;440;p44"/>
          <p:cNvGraphicFramePr/>
          <p:nvPr/>
        </p:nvGraphicFramePr>
        <p:xfrm>
          <a:off x="762000" y="1676400"/>
          <a:ext cx="3000000" cy="3000000"/>
        </p:xfrm>
        <a:graphic>
          <a:graphicData uri="http://schemas.openxmlformats.org/drawingml/2006/table">
            <a:tbl>
              <a:tblPr bandRow="1" firstRow="1">
                <a:noFill/>
                <a:tableStyleId>{F5C9CD9E-B893-45FA-AC40-4CB58A889141}</a:tableStyleId>
              </a:tblPr>
              <a:tblGrid>
                <a:gridCol w="4876800"/>
                <a:gridCol w="2514600"/>
              </a:tblGrid>
              <a:tr h="533400">
                <a:tc>
                  <a:txBody>
                    <a:bodyPr/>
                    <a:lstStyle/>
                    <a:p>
                      <a:pPr indent="0" lvl="0" marL="0" marR="0" rtl="0" algn="ctr">
                        <a:spcBef>
                          <a:spcPts val="0"/>
                        </a:spcBef>
                        <a:spcAft>
                          <a:spcPts val="0"/>
                        </a:spcAft>
                        <a:buNone/>
                      </a:pPr>
                      <a:r>
                        <a:rPr lang="en-US" sz="2400">
                          <a:solidFill>
                            <a:schemeClr val="lt1"/>
                          </a:solidFill>
                          <a:latin typeface="Libre Baskerville"/>
                          <a:ea typeface="Libre Baskerville"/>
                          <a:cs typeface="Libre Baskerville"/>
                          <a:sym typeface="Libre Baskerville"/>
                        </a:rPr>
                        <a:t>Offence</a:t>
                      </a:r>
                      <a:endParaRPr sz="2400">
                        <a:solidFill>
                          <a:schemeClr val="lt1"/>
                        </a:solidFill>
                        <a:latin typeface="Libre Baskerville"/>
                        <a:ea typeface="Libre Baskerville"/>
                        <a:cs typeface="Libre Baskerville"/>
                        <a:sym typeface="Libre Baskerville"/>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c>
                  <a:txBody>
                    <a:bodyPr/>
                    <a:lstStyle/>
                    <a:p>
                      <a:pPr indent="0" lvl="0" marL="0" marR="0" rtl="0" algn="ctr">
                        <a:spcBef>
                          <a:spcPts val="0"/>
                        </a:spcBef>
                        <a:spcAft>
                          <a:spcPts val="0"/>
                        </a:spcAft>
                        <a:buNone/>
                      </a:pPr>
                      <a:r>
                        <a:rPr lang="en-US" sz="2400">
                          <a:solidFill>
                            <a:schemeClr val="lt1"/>
                          </a:solidFill>
                          <a:latin typeface="Libre Baskerville"/>
                          <a:ea typeface="Libre Baskerville"/>
                          <a:cs typeface="Libre Baskerville"/>
                          <a:sym typeface="Libre Baskerville"/>
                        </a:rPr>
                        <a:t>Penalty</a:t>
                      </a:r>
                      <a:endParaRPr sz="2400">
                        <a:solidFill>
                          <a:schemeClr val="lt1"/>
                        </a:solidFill>
                        <a:latin typeface="Libre Baskerville"/>
                        <a:ea typeface="Libre Baskerville"/>
                        <a:cs typeface="Libre Baskerville"/>
                        <a:sym typeface="Libre Baskerville"/>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r>
              <a:tr h="3070150">
                <a:tc>
                  <a:txBody>
                    <a:bodyPr/>
                    <a:lstStyle/>
                    <a:p>
                      <a:pPr indent="0" lvl="0" marL="0" marR="0" rtl="0" algn="l">
                        <a:lnSpc>
                          <a:spcPct val="100000"/>
                        </a:lnSpc>
                        <a:spcBef>
                          <a:spcPts val="0"/>
                        </a:spcBef>
                        <a:spcAft>
                          <a:spcPts val="0"/>
                        </a:spcAft>
                        <a:buClr>
                          <a:schemeClr val="dk1"/>
                        </a:buClr>
                        <a:buSzPts val="2400"/>
                        <a:buFont typeface="Libre Baskerville"/>
                        <a:buNone/>
                      </a:pPr>
                      <a:r>
                        <a:rPr lang="en-US" sz="2400">
                          <a:latin typeface="Libre Baskerville"/>
                          <a:ea typeface="Libre Baskerville"/>
                          <a:cs typeface="Libre Baskerville"/>
                          <a:sym typeface="Libre Baskerville"/>
                        </a:rPr>
                        <a:t> Any person who, in pursuance of any of the powers conferred under IT Act, has secured access to any electronic record, book, register, correspondence, information or document without the consent of the person concerned discloses such electronic record, book., register, correspondence, information, document  to any other person.</a:t>
                      </a:r>
                      <a:endParaRPr sz="2400">
                        <a:solidFill>
                          <a:schemeClr val="dk1"/>
                        </a:solidFill>
                        <a:latin typeface="Libre Baskerville"/>
                        <a:ea typeface="Libre Baskerville"/>
                        <a:cs typeface="Libre Baskerville"/>
                        <a:sym typeface="Libre Baskerville"/>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c>
                  <a:txBody>
                    <a:bodyPr/>
                    <a:lstStyle/>
                    <a:p>
                      <a:pPr indent="-342900" lvl="0" marL="342900" marR="0" rtl="0" algn="l">
                        <a:spcBef>
                          <a:spcPts val="0"/>
                        </a:spcBef>
                        <a:spcAft>
                          <a:spcPts val="0"/>
                        </a:spcAft>
                        <a:buClr>
                          <a:schemeClr val="dk1"/>
                        </a:buClr>
                        <a:buSzPts val="2400"/>
                        <a:buFont typeface="Arial"/>
                        <a:buChar char="•"/>
                      </a:pPr>
                      <a:r>
                        <a:rPr i="0" lang="en-US" sz="2400">
                          <a:solidFill>
                            <a:schemeClr val="dk1"/>
                          </a:solidFill>
                          <a:latin typeface="Libre Baskerville"/>
                          <a:ea typeface="Libre Baskerville"/>
                          <a:cs typeface="Libre Baskerville"/>
                          <a:sym typeface="Libre Baskerville"/>
                        </a:rPr>
                        <a:t>Imprisonment2 years</a:t>
                      </a:r>
                      <a:r>
                        <a:rPr i="0" lang="en-US" sz="2400">
                          <a:solidFill>
                            <a:schemeClr val="dk1"/>
                          </a:solidFill>
                          <a:latin typeface="Libre Baskerville"/>
                          <a:ea typeface="Libre Baskerville"/>
                          <a:cs typeface="Libre Baskerville"/>
                          <a:sym typeface="Libre Baskerville"/>
                        </a:rPr>
                        <a:t> </a:t>
                      </a:r>
                      <a:endParaRPr/>
                    </a:p>
                    <a:p>
                      <a:pPr indent="-190500" lvl="0" marL="342900" marR="0" rtl="0" algn="l">
                        <a:spcBef>
                          <a:spcPts val="0"/>
                        </a:spcBef>
                        <a:spcAft>
                          <a:spcPts val="0"/>
                        </a:spcAft>
                        <a:buClr>
                          <a:schemeClr val="dk1"/>
                        </a:buClr>
                        <a:buSzPts val="2400"/>
                        <a:buFont typeface="Arial"/>
                        <a:buNone/>
                      </a:pPr>
                      <a:r>
                        <a:t/>
                      </a:r>
                      <a:endParaRPr i="0" sz="2400">
                        <a:solidFill>
                          <a:schemeClr val="dk1"/>
                        </a:solidFill>
                        <a:latin typeface="Libre Baskerville"/>
                        <a:ea typeface="Libre Baskerville"/>
                        <a:cs typeface="Libre Baskerville"/>
                        <a:sym typeface="Libre Baskerville"/>
                      </a:endParaRPr>
                    </a:p>
                    <a:p>
                      <a:pPr indent="-342900" lvl="0" marL="342900" marR="0" rtl="0" algn="l">
                        <a:spcBef>
                          <a:spcPts val="0"/>
                        </a:spcBef>
                        <a:spcAft>
                          <a:spcPts val="0"/>
                        </a:spcAft>
                        <a:buClr>
                          <a:schemeClr val="dk1"/>
                        </a:buClr>
                        <a:buSzPts val="2400"/>
                        <a:buFont typeface="Arial"/>
                        <a:buChar char="•"/>
                      </a:pPr>
                      <a:r>
                        <a:rPr i="0" lang="en-US" sz="2400">
                          <a:solidFill>
                            <a:schemeClr val="dk1"/>
                          </a:solidFill>
                          <a:latin typeface="Libre Baskerville"/>
                          <a:ea typeface="Libre Baskerville"/>
                          <a:cs typeface="Libre Baskerville"/>
                          <a:sym typeface="Libre Baskerville"/>
                        </a:rPr>
                        <a:t>Fine</a:t>
                      </a:r>
                      <a:endParaRPr/>
                    </a:p>
                    <a:p>
                      <a:pPr indent="0" lvl="0" marL="0" marR="0" rtl="0" algn="l">
                        <a:spcBef>
                          <a:spcPts val="0"/>
                        </a:spcBef>
                        <a:spcAft>
                          <a:spcPts val="0"/>
                        </a:spcAft>
                        <a:buNone/>
                      </a:pPr>
                      <a:r>
                        <a:rPr i="0" lang="en-US" sz="2400">
                          <a:solidFill>
                            <a:schemeClr val="dk1"/>
                          </a:solidFill>
                          <a:latin typeface="Libre Baskerville"/>
                          <a:ea typeface="Libre Baskerville"/>
                          <a:cs typeface="Libre Baskerville"/>
                          <a:sym typeface="Libre Baskerville"/>
                        </a:rPr>
                        <a:t>    1 lakhs</a:t>
                      </a:r>
                      <a:endParaRPr i="0" sz="2400">
                        <a:solidFill>
                          <a:schemeClr val="dk1"/>
                        </a:solidFill>
                        <a:latin typeface="Libre Baskerville"/>
                        <a:ea typeface="Libre Baskerville"/>
                        <a:cs typeface="Libre Baskerville"/>
                        <a:sym typeface="Libre Baskerville"/>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5"/>
          <p:cNvSpPr txBox="1"/>
          <p:nvPr>
            <p:ph type="title"/>
          </p:nvPr>
        </p:nvSpPr>
        <p:spPr>
          <a:xfrm>
            <a:off x="304800" y="403225"/>
            <a:ext cx="8229600" cy="968375"/>
          </a:xfrm>
          <a:prstGeom prst="rect">
            <a:avLst/>
          </a:prstGeom>
          <a:noFill/>
          <a:ln>
            <a:noFill/>
          </a:ln>
        </p:spPr>
        <p:txBody>
          <a:bodyPr anchorCtr="0" anchor="b" bIns="91425" lIns="91425" spcFirstLastPara="1" rIns="91425" wrap="square" tIns="45700">
            <a:no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Section 73: Publishing Digital Signature Certificate false in certain particulars</a:t>
            </a:r>
            <a:endParaRPr b="1" sz="3200">
              <a:solidFill>
                <a:schemeClr val="dk1"/>
              </a:solidFill>
              <a:latin typeface="Times New Roman"/>
              <a:ea typeface="Times New Roman"/>
              <a:cs typeface="Times New Roman"/>
              <a:sym typeface="Times New Roman"/>
            </a:endParaRPr>
          </a:p>
        </p:txBody>
      </p:sp>
      <p:sp>
        <p:nvSpPr>
          <p:cNvPr id="446" name="Google Shape;446;p45"/>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07-02-2023</a:t>
            </a:r>
            <a:endParaRPr sz="1400">
              <a:solidFill>
                <a:schemeClr val="dk1"/>
              </a:solidFill>
              <a:latin typeface="Arial"/>
              <a:ea typeface="Arial"/>
              <a:cs typeface="Arial"/>
              <a:sym typeface="Arial"/>
            </a:endParaRPr>
          </a:p>
        </p:txBody>
      </p:sp>
      <p:graphicFrame>
        <p:nvGraphicFramePr>
          <p:cNvPr id="447" name="Google Shape;447;p45"/>
          <p:cNvGraphicFramePr/>
          <p:nvPr/>
        </p:nvGraphicFramePr>
        <p:xfrm>
          <a:off x="381000" y="1524000"/>
          <a:ext cx="3000000" cy="3000000"/>
        </p:xfrm>
        <a:graphic>
          <a:graphicData uri="http://schemas.openxmlformats.org/drawingml/2006/table">
            <a:tbl>
              <a:tblPr bandRow="1" firstRow="1">
                <a:noFill/>
                <a:tableStyleId>{F5C9CD9E-B893-45FA-AC40-4CB58A889141}</a:tableStyleId>
              </a:tblPr>
              <a:tblGrid>
                <a:gridCol w="6172200"/>
                <a:gridCol w="2362200"/>
              </a:tblGrid>
              <a:tr h="493675">
                <a:tc>
                  <a:txBody>
                    <a:bodyPr/>
                    <a:lstStyle/>
                    <a:p>
                      <a:pPr indent="0" lvl="0" marL="0" marR="0" rtl="0" algn="ctr">
                        <a:spcBef>
                          <a:spcPts val="0"/>
                        </a:spcBef>
                        <a:spcAft>
                          <a:spcPts val="0"/>
                        </a:spcAft>
                        <a:buNone/>
                      </a:pPr>
                      <a:r>
                        <a:rPr lang="en-US" sz="2000">
                          <a:solidFill>
                            <a:schemeClr val="lt1"/>
                          </a:solidFill>
                          <a:latin typeface="Libre Baskerville"/>
                          <a:ea typeface="Libre Baskerville"/>
                          <a:cs typeface="Libre Baskerville"/>
                          <a:sym typeface="Libre Baskerville"/>
                        </a:rPr>
                        <a:t>Offence</a:t>
                      </a:r>
                      <a:endParaRPr sz="2000">
                        <a:solidFill>
                          <a:schemeClr val="lt1"/>
                        </a:solidFill>
                        <a:latin typeface="Libre Baskerville"/>
                        <a:ea typeface="Libre Baskerville"/>
                        <a:cs typeface="Libre Baskerville"/>
                        <a:sym typeface="Libre Baskerville"/>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c>
                  <a:txBody>
                    <a:bodyPr/>
                    <a:lstStyle/>
                    <a:p>
                      <a:pPr indent="0" lvl="0" marL="0" marR="0" rtl="0" algn="ctr">
                        <a:spcBef>
                          <a:spcPts val="0"/>
                        </a:spcBef>
                        <a:spcAft>
                          <a:spcPts val="0"/>
                        </a:spcAft>
                        <a:buNone/>
                      </a:pPr>
                      <a:r>
                        <a:rPr lang="en-US" sz="2000">
                          <a:solidFill>
                            <a:schemeClr val="lt1"/>
                          </a:solidFill>
                          <a:latin typeface="Libre Baskerville"/>
                          <a:ea typeface="Libre Baskerville"/>
                          <a:cs typeface="Libre Baskerville"/>
                          <a:sym typeface="Libre Baskerville"/>
                        </a:rPr>
                        <a:t>Penalty</a:t>
                      </a:r>
                      <a:endParaRPr sz="2000">
                        <a:solidFill>
                          <a:schemeClr val="lt1"/>
                        </a:solidFill>
                        <a:latin typeface="Libre Baskerville"/>
                        <a:ea typeface="Libre Baskerville"/>
                        <a:cs typeface="Libre Baskerville"/>
                        <a:sym typeface="Libre Baskerville"/>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r>
              <a:tr h="4664100">
                <a:tc>
                  <a:txBody>
                    <a:bodyPr/>
                    <a:lstStyle/>
                    <a:p>
                      <a:pPr indent="0" lvl="0" marL="0" marR="0" rtl="0" algn="l">
                        <a:lnSpc>
                          <a:spcPct val="100000"/>
                        </a:lnSpc>
                        <a:spcBef>
                          <a:spcPts val="0"/>
                        </a:spcBef>
                        <a:spcAft>
                          <a:spcPts val="0"/>
                        </a:spcAft>
                        <a:buClr>
                          <a:schemeClr val="dk1"/>
                        </a:buClr>
                        <a:buSzPts val="2000"/>
                        <a:buFont typeface="Arial"/>
                        <a:buNone/>
                      </a:pPr>
                      <a:r>
                        <a:rPr lang="en-US" sz="2000">
                          <a:latin typeface="Libre Baskerville"/>
                          <a:ea typeface="Libre Baskerville"/>
                          <a:cs typeface="Libre Baskerville"/>
                          <a:sym typeface="Libre Baskerville"/>
                        </a:rPr>
                        <a:t>Publishing a Digital Signature Certificate or otherwise making it available to any other person with the knowledge that</a:t>
                      </a:r>
                      <a:endParaRPr i="1" sz="2000">
                        <a:latin typeface="Libre Baskerville"/>
                        <a:ea typeface="Libre Baskerville"/>
                        <a:cs typeface="Libre Baskerville"/>
                        <a:sym typeface="Libre Baskerville"/>
                      </a:endParaRPr>
                    </a:p>
                    <a:p>
                      <a:pPr indent="-215900" lvl="0" marL="342900" marR="0" rtl="0" algn="l">
                        <a:lnSpc>
                          <a:spcPct val="100000"/>
                        </a:lnSpc>
                        <a:spcBef>
                          <a:spcPts val="0"/>
                        </a:spcBef>
                        <a:spcAft>
                          <a:spcPts val="0"/>
                        </a:spcAft>
                        <a:buClr>
                          <a:schemeClr val="dk1"/>
                        </a:buClr>
                        <a:buSzPts val="2000"/>
                        <a:buFont typeface="Arial"/>
                        <a:buNone/>
                      </a:pPr>
                      <a:r>
                        <a:t/>
                      </a:r>
                      <a:endParaRPr i="1" sz="2000">
                        <a:latin typeface="Libre Baskerville"/>
                        <a:ea typeface="Libre Baskerville"/>
                        <a:cs typeface="Libre Baskerville"/>
                        <a:sym typeface="Libre Baskerville"/>
                      </a:endParaRPr>
                    </a:p>
                    <a:p>
                      <a:pPr indent="0" lvl="0" marL="0" marR="0" rtl="0" algn="l">
                        <a:lnSpc>
                          <a:spcPct val="100000"/>
                        </a:lnSpc>
                        <a:spcBef>
                          <a:spcPts val="0"/>
                        </a:spcBef>
                        <a:spcAft>
                          <a:spcPts val="0"/>
                        </a:spcAft>
                        <a:buClr>
                          <a:schemeClr val="dk1"/>
                        </a:buClr>
                        <a:buSzPts val="2000"/>
                        <a:buFont typeface="Arial"/>
                        <a:buNone/>
                      </a:pPr>
                      <a:r>
                        <a:rPr lang="en-US" sz="2000">
                          <a:latin typeface="Libre Baskerville"/>
                          <a:ea typeface="Libre Baskerville"/>
                          <a:cs typeface="Libre Baskerville"/>
                          <a:sym typeface="Libre Baskerville"/>
                        </a:rPr>
                        <a:t>1) The Certifying Authority listed in the certificate has not issued it or</a:t>
                      </a:r>
                      <a:endParaRPr/>
                    </a:p>
                    <a:p>
                      <a:pPr indent="0" lvl="0" marL="0" marR="0" rtl="0" algn="l">
                        <a:lnSpc>
                          <a:spcPct val="100000"/>
                        </a:lnSpc>
                        <a:spcBef>
                          <a:spcPts val="0"/>
                        </a:spcBef>
                        <a:spcAft>
                          <a:spcPts val="0"/>
                        </a:spcAft>
                        <a:buClr>
                          <a:schemeClr val="dk1"/>
                        </a:buClr>
                        <a:buSzPts val="2000"/>
                        <a:buFont typeface="Arial"/>
                        <a:buNone/>
                      </a:pPr>
                      <a:r>
                        <a:t/>
                      </a:r>
                      <a:endParaRPr i="1" sz="2000">
                        <a:latin typeface="Libre Baskerville"/>
                        <a:ea typeface="Libre Baskerville"/>
                        <a:cs typeface="Libre Baskerville"/>
                        <a:sym typeface="Libre Baskerville"/>
                      </a:endParaRPr>
                    </a:p>
                    <a:p>
                      <a:pPr indent="0" lvl="0" marL="0" marR="0" rtl="0" algn="l">
                        <a:lnSpc>
                          <a:spcPct val="100000"/>
                        </a:lnSpc>
                        <a:spcBef>
                          <a:spcPts val="0"/>
                        </a:spcBef>
                        <a:spcAft>
                          <a:spcPts val="0"/>
                        </a:spcAft>
                        <a:buClr>
                          <a:schemeClr val="dk1"/>
                        </a:buClr>
                        <a:buSzPts val="2000"/>
                        <a:buFont typeface="Arial"/>
                        <a:buNone/>
                      </a:pPr>
                      <a:r>
                        <a:rPr lang="en-US" sz="2000">
                          <a:latin typeface="Libre Baskerville"/>
                          <a:ea typeface="Libre Baskerville"/>
                          <a:cs typeface="Libre Baskerville"/>
                          <a:sym typeface="Libre Baskerville"/>
                        </a:rPr>
                        <a:t>2)</a:t>
                      </a:r>
                      <a:r>
                        <a:rPr lang="en-US" sz="2000">
                          <a:latin typeface="Libre Baskerville"/>
                          <a:ea typeface="Libre Baskerville"/>
                          <a:cs typeface="Libre Baskerville"/>
                          <a:sym typeface="Libre Baskerville"/>
                        </a:rPr>
                        <a:t> T</a:t>
                      </a:r>
                      <a:r>
                        <a:rPr lang="en-US" sz="2000">
                          <a:latin typeface="Libre Baskerville"/>
                          <a:ea typeface="Libre Baskerville"/>
                          <a:cs typeface="Libre Baskerville"/>
                          <a:sym typeface="Libre Baskerville"/>
                        </a:rPr>
                        <a:t>he subscriber listed in the certificate has not accepted it or</a:t>
                      </a:r>
                      <a:r>
                        <a:rPr i="1" lang="en-US" sz="2000">
                          <a:latin typeface="Libre Baskerville"/>
                          <a:ea typeface="Libre Baskerville"/>
                          <a:cs typeface="Libre Baskerville"/>
                          <a:sym typeface="Libre Baskerville"/>
                        </a:rPr>
                        <a:t> </a:t>
                      </a:r>
                      <a:endParaRPr/>
                    </a:p>
                    <a:p>
                      <a:pPr indent="0" lvl="0" marL="0" marR="0" rtl="0" algn="l">
                        <a:lnSpc>
                          <a:spcPct val="100000"/>
                        </a:lnSpc>
                        <a:spcBef>
                          <a:spcPts val="0"/>
                        </a:spcBef>
                        <a:spcAft>
                          <a:spcPts val="0"/>
                        </a:spcAft>
                        <a:buClr>
                          <a:schemeClr val="dk1"/>
                        </a:buClr>
                        <a:buSzPts val="2000"/>
                        <a:buFont typeface="Arial"/>
                        <a:buNone/>
                      </a:pPr>
                      <a:r>
                        <a:t/>
                      </a:r>
                      <a:endParaRPr i="1" sz="2000">
                        <a:latin typeface="Libre Baskerville"/>
                        <a:ea typeface="Libre Baskerville"/>
                        <a:cs typeface="Libre Baskerville"/>
                        <a:sym typeface="Libre Baskerville"/>
                      </a:endParaRPr>
                    </a:p>
                    <a:p>
                      <a:pPr indent="0" lvl="0" marL="0" marR="0" rtl="0" algn="l">
                        <a:lnSpc>
                          <a:spcPct val="100000"/>
                        </a:lnSpc>
                        <a:spcBef>
                          <a:spcPts val="0"/>
                        </a:spcBef>
                        <a:spcAft>
                          <a:spcPts val="0"/>
                        </a:spcAft>
                        <a:buClr>
                          <a:schemeClr val="dk1"/>
                        </a:buClr>
                        <a:buSzPts val="2000"/>
                        <a:buFont typeface="Arial"/>
                        <a:buNone/>
                      </a:pPr>
                      <a:r>
                        <a:rPr lang="en-US" sz="2000">
                          <a:latin typeface="Libre Baskerville"/>
                          <a:ea typeface="Libre Baskerville"/>
                          <a:cs typeface="Libre Baskerville"/>
                          <a:sym typeface="Libre Baskerville"/>
                        </a:rPr>
                        <a:t>3) The certificate has been revoked or suspended, unless such publication is for the purpose of verifying a digital signature created prior to such suspension or revocation. </a:t>
                      </a:r>
                      <a:endParaRPr/>
                    </a:p>
                    <a:p>
                      <a:pPr indent="0" lvl="0" marL="0" marR="0" rtl="0" algn="l">
                        <a:lnSpc>
                          <a:spcPct val="100000"/>
                        </a:lnSpc>
                        <a:spcBef>
                          <a:spcPts val="0"/>
                        </a:spcBef>
                        <a:spcAft>
                          <a:spcPts val="0"/>
                        </a:spcAft>
                        <a:buClr>
                          <a:schemeClr val="dk1"/>
                        </a:buClr>
                        <a:buSzPts val="2000"/>
                        <a:buFont typeface="Libre Baskerville"/>
                        <a:buNone/>
                      </a:pPr>
                      <a:r>
                        <a:t/>
                      </a:r>
                      <a:endParaRPr sz="2000">
                        <a:solidFill>
                          <a:schemeClr val="dk1"/>
                        </a:solidFill>
                        <a:latin typeface="Libre Baskerville"/>
                        <a:ea typeface="Libre Baskerville"/>
                        <a:cs typeface="Libre Baskerville"/>
                        <a:sym typeface="Libre Baskerville"/>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c>
                  <a:txBody>
                    <a:bodyPr/>
                    <a:lstStyle/>
                    <a:p>
                      <a:pPr indent="-342900" lvl="0" marL="342900" marR="0" rtl="0" algn="l">
                        <a:spcBef>
                          <a:spcPts val="0"/>
                        </a:spcBef>
                        <a:spcAft>
                          <a:spcPts val="0"/>
                        </a:spcAft>
                        <a:buClr>
                          <a:schemeClr val="dk1"/>
                        </a:buClr>
                        <a:buSzPts val="2000"/>
                        <a:buFont typeface="Arial"/>
                        <a:buChar char="•"/>
                      </a:pPr>
                      <a:r>
                        <a:rPr i="0" lang="en-US" sz="2000">
                          <a:solidFill>
                            <a:schemeClr val="dk1"/>
                          </a:solidFill>
                          <a:latin typeface="Libre Baskerville"/>
                          <a:ea typeface="Libre Baskerville"/>
                          <a:cs typeface="Libre Baskerville"/>
                          <a:sym typeface="Libre Baskerville"/>
                        </a:rPr>
                        <a:t>Imprisonment   2 years</a:t>
                      </a:r>
                      <a:r>
                        <a:rPr i="0" lang="en-US" sz="2000">
                          <a:solidFill>
                            <a:schemeClr val="dk1"/>
                          </a:solidFill>
                          <a:latin typeface="Libre Baskerville"/>
                          <a:ea typeface="Libre Baskerville"/>
                          <a:cs typeface="Libre Baskerville"/>
                          <a:sym typeface="Libre Baskerville"/>
                        </a:rPr>
                        <a:t> </a:t>
                      </a:r>
                      <a:endParaRPr/>
                    </a:p>
                    <a:p>
                      <a:pPr indent="-215900" lvl="0" marL="342900" marR="0" rtl="0" algn="l">
                        <a:spcBef>
                          <a:spcPts val="0"/>
                        </a:spcBef>
                        <a:spcAft>
                          <a:spcPts val="0"/>
                        </a:spcAft>
                        <a:buClr>
                          <a:schemeClr val="dk1"/>
                        </a:buClr>
                        <a:buSzPts val="2000"/>
                        <a:buFont typeface="Arial"/>
                        <a:buNone/>
                      </a:pPr>
                      <a:r>
                        <a:t/>
                      </a:r>
                      <a:endParaRPr i="0" sz="2000">
                        <a:solidFill>
                          <a:schemeClr val="dk1"/>
                        </a:solidFill>
                        <a:latin typeface="Libre Baskerville"/>
                        <a:ea typeface="Libre Baskerville"/>
                        <a:cs typeface="Libre Baskerville"/>
                        <a:sym typeface="Libre Baskerville"/>
                      </a:endParaRPr>
                    </a:p>
                    <a:p>
                      <a:pPr indent="-342900" lvl="0" marL="342900" marR="0" rtl="0" algn="l">
                        <a:spcBef>
                          <a:spcPts val="0"/>
                        </a:spcBef>
                        <a:spcAft>
                          <a:spcPts val="0"/>
                        </a:spcAft>
                        <a:buClr>
                          <a:schemeClr val="dk1"/>
                        </a:buClr>
                        <a:buSzPts val="2000"/>
                        <a:buFont typeface="Arial"/>
                        <a:buChar char="•"/>
                      </a:pPr>
                      <a:r>
                        <a:rPr i="0" lang="en-US" sz="2000">
                          <a:solidFill>
                            <a:schemeClr val="dk1"/>
                          </a:solidFill>
                          <a:latin typeface="Libre Baskerville"/>
                          <a:ea typeface="Libre Baskerville"/>
                          <a:cs typeface="Libre Baskerville"/>
                          <a:sym typeface="Libre Baskerville"/>
                        </a:rPr>
                        <a:t>Fine</a:t>
                      </a:r>
                      <a:endParaRPr/>
                    </a:p>
                    <a:p>
                      <a:pPr indent="0" lvl="0" marL="0" marR="0" rtl="0" algn="l">
                        <a:spcBef>
                          <a:spcPts val="0"/>
                        </a:spcBef>
                        <a:spcAft>
                          <a:spcPts val="0"/>
                        </a:spcAft>
                        <a:buNone/>
                      </a:pPr>
                      <a:r>
                        <a:rPr i="0" lang="en-US" sz="2000">
                          <a:solidFill>
                            <a:schemeClr val="dk1"/>
                          </a:solidFill>
                          <a:latin typeface="Libre Baskerville"/>
                          <a:ea typeface="Libre Baskerville"/>
                          <a:cs typeface="Libre Baskerville"/>
                          <a:sym typeface="Libre Baskerville"/>
                        </a:rPr>
                        <a:t>    1 lakhs</a:t>
                      </a:r>
                      <a:endParaRPr i="0" sz="2000">
                        <a:solidFill>
                          <a:schemeClr val="dk1"/>
                        </a:solidFill>
                        <a:latin typeface="Libre Baskerville"/>
                        <a:ea typeface="Libre Baskerville"/>
                        <a:cs typeface="Libre Baskerville"/>
                        <a:sym typeface="Libre Baskerville"/>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6"/>
          <p:cNvSpPr txBox="1"/>
          <p:nvPr>
            <p:ph type="title"/>
          </p:nvPr>
        </p:nvSpPr>
        <p:spPr>
          <a:xfrm>
            <a:off x="304800" y="533400"/>
            <a:ext cx="8229600" cy="968375"/>
          </a:xfrm>
          <a:prstGeom prst="rect">
            <a:avLst/>
          </a:prstGeom>
          <a:noFill/>
          <a:ln>
            <a:noFill/>
          </a:ln>
        </p:spPr>
        <p:txBody>
          <a:bodyPr anchorCtr="0" anchor="b" bIns="91425" lIns="91425" spcFirstLastPara="1" rIns="91425" wrap="square" tIns="45700">
            <a:no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Section 74: Publication for fraudulent purpose</a:t>
            </a:r>
            <a:endParaRPr b="1" sz="3200">
              <a:solidFill>
                <a:schemeClr val="dk1"/>
              </a:solidFill>
              <a:latin typeface="Times New Roman"/>
              <a:ea typeface="Times New Roman"/>
              <a:cs typeface="Times New Roman"/>
              <a:sym typeface="Times New Roman"/>
            </a:endParaRPr>
          </a:p>
        </p:txBody>
      </p:sp>
      <p:sp>
        <p:nvSpPr>
          <p:cNvPr id="453" name="Google Shape;453;p46"/>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07-02-2023</a:t>
            </a:r>
            <a:endParaRPr sz="1400">
              <a:solidFill>
                <a:schemeClr val="dk1"/>
              </a:solidFill>
              <a:latin typeface="Arial"/>
              <a:ea typeface="Arial"/>
              <a:cs typeface="Arial"/>
              <a:sym typeface="Arial"/>
            </a:endParaRPr>
          </a:p>
        </p:txBody>
      </p:sp>
      <p:graphicFrame>
        <p:nvGraphicFramePr>
          <p:cNvPr id="454" name="Google Shape;454;p46"/>
          <p:cNvGraphicFramePr/>
          <p:nvPr/>
        </p:nvGraphicFramePr>
        <p:xfrm>
          <a:off x="762000" y="1676400"/>
          <a:ext cx="3000000" cy="3000000"/>
        </p:xfrm>
        <a:graphic>
          <a:graphicData uri="http://schemas.openxmlformats.org/drawingml/2006/table">
            <a:tbl>
              <a:tblPr bandRow="1" firstRow="1">
                <a:noFill/>
                <a:tableStyleId>{F5C9CD9E-B893-45FA-AC40-4CB58A889141}</a:tableStyleId>
              </a:tblPr>
              <a:tblGrid>
                <a:gridCol w="4876800"/>
                <a:gridCol w="2514600"/>
              </a:tblGrid>
              <a:tr h="533425">
                <a:tc>
                  <a:txBody>
                    <a:bodyPr/>
                    <a:lstStyle/>
                    <a:p>
                      <a:pPr indent="0" lvl="0" marL="0" marR="0" rtl="0" algn="ctr">
                        <a:spcBef>
                          <a:spcPts val="0"/>
                        </a:spcBef>
                        <a:spcAft>
                          <a:spcPts val="0"/>
                        </a:spcAft>
                        <a:buNone/>
                      </a:pPr>
                      <a:r>
                        <a:rPr lang="en-US" sz="2400">
                          <a:solidFill>
                            <a:schemeClr val="lt1"/>
                          </a:solidFill>
                          <a:latin typeface="Libre Baskerville"/>
                          <a:ea typeface="Libre Baskerville"/>
                          <a:cs typeface="Libre Baskerville"/>
                          <a:sym typeface="Libre Baskerville"/>
                        </a:rPr>
                        <a:t>Offence</a:t>
                      </a:r>
                      <a:endParaRPr sz="2400">
                        <a:solidFill>
                          <a:schemeClr val="lt1"/>
                        </a:solidFill>
                        <a:latin typeface="Libre Baskerville"/>
                        <a:ea typeface="Libre Baskerville"/>
                        <a:cs typeface="Libre Baskerville"/>
                        <a:sym typeface="Libre Baskerville"/>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c>
                  <a:txBody>
                    <a:bodyPr/>
                    <a:lstStyle/>
                    <a:p>
                      <a:pPr indent="0" lvl="0" marL="0" marR="0" rtl="0" algn="ctr">
                        <a:spcBef>
                          <a:spcPts val="0"/>
                        </a:spcBef>
                        <a:spcAft>
                          <a:spcPts val="0"/>
                        </a:spcAft>
                        <a:buNone/>
                      </a:pPr>
                      <a:r>
                        <a:rPr lang="en-US" sz="2400">
                          <a:solidFill>
                            <a:schemeClr val="lt1"/>
                          </a:solidFill>
                          <a:latin typeface="Libre Baskerville"/>
                          <a:ea typeface="Libre Baskerville"/>
                          <a:cs typeface="Libre Baskerville"/>
                          <a:sym typeface="Libre Baskerville"/>
                        </a:rPr>
                        <a:t>Penalty</a:t>
                      </a:r>
                      <a:endParaRPr sz="2400">
                        <a:solidFill>
                          <a:schemeClr val="lt1"/>
                        </a:solidFill>
                        <a:latin typeface="Libre Baskerville"/>
                        <a:ea typeface="Libre Baskerville"/>
                        <a:cs typeface="Libre Baskerville"/>
                        <a:sym typeface="Libre Baskerville"/>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r>
              <a:tr h="3070200">
                <a:tc>
                  <a:txBody>
                    <a:bodyPr/>
                    <a:lstStyle/>
                    <a:p>
                      <a:pPr indent="0" lvl="0" marL="0" marR="0" rtl="0" algn="l">
                        <a:lnSpc>
                          <a:spcPct val="80000"/>
                        </a:lnSpc>
                        <a:spcBef>
                          <a:spcPts val="0"/>
                        </a:spcBef>
                        <a:spcAft>
                          <a:spcPts val="0"/>
                        </a:spcAft>
                        <a:buNone/>
                      </a:pPr>
                      <a:r>
                        <a:t/>
                      </a:r>
                      <a:endParaRPr b="0" sz="2400">
                        <a:solidFill>
                          <a:schemeClr val="dk1"/>
                        </a:solidFill>
                        <a:latin typeface="Libre Baskerville"/>
                        <a:ea typeface="Libre Baskerville"/>
                        <a:cs typeface="Libre Baskerville"/>
                        <a:sym typeface="Libre Baskerville"/>
                      </a:endParaRPr>
                    </a:p>
                    <a:p>
                      <a:pPr indent="0" lvl="0" marL="0" marR="0" rtl="0" algn="l">
                        <a:lnSpc>
                          <a:spcPct val="80000"/>
                        </a:lnSpc>
                        <a:spcBef>
                          <a:spcPts val="0"/>
                        </a:spcBef>
                        <a:spcAft>
                          <a:spcPts val="0"/>
                        </a:spcAft>
                        <a:buNone/>
                      </a:pPr>
                      <a:r>
                        <a:rPr b="0" lang="en-US" sz="2400">
                          <a:solidFill>
                            <a:schemeClr val="dk1"/>
                          </a:solidFill>
                          <a:latin typeface="Libre Baskerville"/>
                          <a:ea typeface="Libre Baskerville"/>
                          <a:cs typeface="Libre Baskerville"/>
                          <a:sym typeface="Libre Baskerville"/>
                        </a:rPr>
                        <a:t>Creation, publication or otherwise making available a Digital signature</a:t>
                      </a:r>
                      <a:r>
                        <a:rPr b="0" lang="en-US" sz="2400">
                          <a:solidFill>
                            <a:schemeClr val="dk1"/>
                          </a:solidFill>
                          <a:latin typeface="Libre Baskerville"/>
                          <a:ea typeface="Libre Baskerville"/>
                          <a:cs typeface="Libre Baskerville"/>
                          <a:sym typeface="Libre Baskerville"/>
                        </a:rPr>
                        <a:t> </a:t>
                      </a:r>
                      <a:r>
                        <a:rPr b="0" lang="en-US" sz="2400">
                          <a:solidFill>
                            <a:schemeClr val="dk1"/>
                          </a:solidFill>
                          <a:latin typeface="Libre Baskerville"/>
                          <a:ea typeface="Libre Baskerville"/>
                          <a:cs typeface="Libre Baskerville"/>
                          <a:sym typeface="Libre Baskerville"/>
                        </a:rPr>
                        <a:t>Certificate for any fraudulent or unlawful purpose</a:t>
                      </a:r>
                      <a:endParaRPr/>
                    </a:p>
                    <a:p>
                      <a:pPr indent="0" lvl="0" marL="0" marR="0" rtl="0" algn="l">
                        <a:lnSpc>
                          <a:spcPct val="100000"/>
                        </a:lnSpc>
                        <a:spcBef>
                          <a:spcPts val="0"/>
                        </a:spcBef>
                        <a:spcAft>
                          <a:spcPts val="0"/>
                        </a:spcAft>
                        <a:buClr>
                          <a:schemeClr val="dk1"/>
                        </a:buClr>
                        <a:buSzPts val="2400"/>
                        <a:buFont typeface="Libre Baskerville"/>
                        <a:buNone/>
                      </a:pPr>
                      <a:r>
                        <a:t/>
                      </a:r>
                      <a:endParaRPr sz="2400">
                        <a:solidFill>
                          <a:schemeClr val="dk1"/>
                        </a:solidFill>
                        <a:latin typeface="Libre Baskerville"/>
                        <a:ea typeface="Libre Baskerville"/>
                        <a:cs typeface="Libre Baskerville"/>
                        <a:sym typeface="Libre Baskerville"/>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c>
                  <a:txBody>
                    <a:bodyPr/>
                    <a:lstStyle/>
                    <a:p>
                      <a:pPr indent="-342900" lvl="0" marL="342900" marR="0" rtl="0" algn="l">
                        <a:spcBef>
                          <a:spcPts val="0"/>
                        </a:spcBef>
                        <a:spcAft>
                          <a:spcPts val="0"/>
                        </a:spcAft>
                        <a:buClr>
                          <a:schemeClr val="dk1"/>
                        </a:buClr>
                        <a:buSzPts val="2400"/>
                        <a:buFont typeface="Arial"/>
                        <a:buChar char="•"/>
                      </a:pPr>
                      <a:r>
                        <a:rPr i="0" lang="en-US" sz="2400">
                          <a:solidFill>
                            <a:schemeClr val="dk1"/>
                          </a:solidFill>
                          <a:latin typeface="Libre Baskerville"/>
                          <a:ea typeface="Libre Baskerville"/>
                          <a:cs typeface="Libre Baskerville"/>
                          <a:sym typeface="Libre Baskerville"/>
                        </a:rPr>
                        <a:t>Imprisonment2 years</a:t>
                      </a:r>
                      <a:r>
                        <a:rPr i="0" lang="en-US" sz="2400">
                          <a:solidFill>
                            <a:schemeClr val="dk1"/>
                          </a:solidFill>
                          <a:latin typeface="Libre Baskerville"/>
                          <a:ea typeface="Libre Baskerville"/>
                          <a:cs typeface="Libre Baskerville"/>
                          <a:sym typeface="Libre Baskerville"/>
                        </a:rPr>
                        <a:t> </a:t>
                      </a:r>
                      <a:endParaRPr/>
                    </a:p>
                    <a:p>
                      <a:pPr indent="-190500" lvl="0" marL="342900" marR="0" rtl="0" algn="l">
                        <a:spcBef>
                          <a:spcPts val="0"/>
                        </a:spcBef>
                        <a:spcAft>
                          <a:spcPts val="0"/>
                        </a:spcAft>
                        <a:buClr>
                          <a:schemeClr val="dk1"/>
                        </a:buClr>
                        <a:buSzPts val="2400"/>
                        <a:buFont typeface="Arial"/>
                        <a:buNone/>
                      </a:pPr>
                      <a:r>
                        <a:t/>
                      </a:r>
                      <a:endParaRPr i="0" sz="2400">
                        <a:solidFill>
                          <a:schemeClr val="dk1"/>
                        </a:solidFill>
                        <a:latin typeface="Libre Baskerville"/>
                        <a:ea typeface="Libre Baskerville"/>
                        <a:cs typeface="Libre Baskerville"/>
                        <a:sym typeface="Libre Baskerville"/>
                      </a:endParaRPr>
                    </a:p>
                    <a:p>
                      <a:pPr indent="-342900" lvl="0" marL="342900" marR="0" rtl="0" algn="l">
                        <a:spcBef>
                          <a:spcPts val="0"/>
                        </a:spcBef>
                        <a:spcAft>
                          <a:spcPts val="0"/>
                        </a:spcAft>
                        <a:buClr>
                          <a:schemeClr val="dk1"/>
                        </a:buClr>
                        <a:buSzPts val="2400"/>
                        <a:buFont typeface="Arial"/>
                        <a:buChar char="•"/>
                      </a:pPr>
                      <a:r>
                        <a:rPr i="0" lang="en-US" sz="2400">
                          <a:solidFill>
                            <a:schemeClr val="dk1"/>
                          </a:solidFill>
                          <a:latin typeface="Libre Baskerville"/>
                          <a:ea typeface="Libre Baskerville"/>
                          <a:cs typeface="Libre Baskerville"/>
                          <a:sym typeface="Libre Baskerville"/>
                        </a:rPr>
                        <a:t>Fine</a:t>
                      </a:r>
                      <a:endParaRPr/>
                    </a:p>
                    <a:p>
                      <a:pPr indent="0" lvl="0" marL="0" marR="0" rtl="0" algn="l">
                        <a:spcBef>
                          <a:spcPts val="0"/>
                        </a:spcBef>
                        <a:spcAft>
                          <a:spcPts val="0"/>
                        </a:spcAft>
                        <a:buNone/>
                      </a:pPr>
                      <a:r>
                        <a:rPr i="0" lang="en-US" sz="2400">
                          <a:solidFill>
                            <a:schemeClr val="dk1"/>
                          </a:solidFill>
                          <a:latin typeface="Libre Baskerville"/>
                          <a:ea typeface="Libre Baskerville"/>
                          <a:cs typeface="Libre Baskerville"/>
                          <a:sym typeface="Libre Baskerville"/>
                        </a:rPr>
                        <a:t>    1 lakhs</a:t>
                      </a:r>
                      <a:endParaRPr i="0" sz="2400">
                        <a:solidFill>
                          <a:schemeClr val="dk1"/>
                        </a:solidFill>
                        <a:latin typeface="Libre Baskerville"/>
                        <a:ea typeface="Libre Baskerville"/>
                        <a:cs typeface="Libre Baskerville"/>
                        <a:sym typeface="Libre Baskerville"/>
                      </a:endParaRPr>
                    </a:p>
                  </a:txBody>
                  <a:tcPr marT="45725" marB="45725" marR="91450" marL="91450">
                    <a:gradFill>
                      <a:gsLst>
                        <a:gs pos="0">
                          <a:srgbClr val="5E9EFF"/>
                        </a:gs>
                        <a:gs pos="19999">
                          <a:srgbClr val="72B0FF"/>
                        </a:gs>
                        <a:gs pos="39999">
                          <a:srgbClr val="85C2FF"/>
                        </a:gs>
                        <a:gs pos="70000">
                          <a:srgbClr val="C4D6EB"/>
                        </a:gs>
                        <a:gs pos="100000">
                          <a:srgbClr val="FFEBFA"/>
                        </a:gs>
                      </a:gsLst>
                      <a:lin ang="5400000" scaled="0"/>
                    </a:gra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47"/>
          <p:cNvSpPr txBox="1"/>
          <p:nvPr>
            <p:ph type="title"/>
          </p:nvPr>
        </p:nvSpPr>
        <p:spPr>
          <a:xfrm>
            <a:off x="457200" y="228600"/>
            <a:ext cx="8229600" cy="824136"/>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IT Amendment Bill 2008</a:t>
            </a:r>
            <a:endParaRPr b="1" sz="3200">
              <a:solidFill>
                <a:schemeClr val="dk1"/>
              </a:solidFill>
              <a:latin typeface="Times New Roman"/>
              <a:ea typeface="Times New Roman"/>
              <a:cs typeface="Times New Roman"/>
              <a:sym typeface="Times New Roman"/>
            </a:endParaRPr>
          </a:p>
        </p:txBody>
      </p:sp>
      <p:sp>
        <p:nvSpPr>
          <p:cNvPr id="460" name="Google Shape;460;p47"/>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00">
                <a:solidFill>
                  <a:schemeClr val="dk1"/>
                </a:solidFill>
                <a:latin typeface="Arial"/>
                <a:ea typeface="Arial"/>
                <a:cs typeface="Arial"/>
                <a:sym typeface="Arial"/>
              </a:rPr>
              <a:t>07-02-2023</a:t>
            </a:r>
            <a:endParaRPr sz="1400">
              <a:solidFill>
                <a:schemeClr val="dk1"/>
              </a:solidFill>
              <a:latin typeface="Arial"/>
              <a:ea typeface="Arial"/>
              <a:cs typeface="Arial"/>
              <a:sym typeface="Arial"/>
            </a:endParaRPr>
          </a:p>
        </p:txBody>
      </p:sp>
      <p:sp>
        <p:nvSpPr>
          <p:cNvPr id="461" name="Google Shape;461;p47"/>
          <p:cNvSpPr txBox="1"/>
          <p:nvPr>
            <p:ph idx="1" type="body"/>
          </p:nvPr>
        </p:nvSpPr>
        <p:spPr>
          <a:xfrm>
            <a:off x="457200" y="1524000"/>
            <a:ext cx="8229600" cy="4191000"/>
          </a:xfrm>
          <a:prstGeom prst="rect">
            <a:avLst/>
          </a:prstGeom>
          <a:noFill/>
          <a:ln>
            <a:noFill/>
          </a:ln>
        </p:spPr>
        <p:txBody>
          <a:bodyPr anchorCtr="0" anchor="t" bIns="45700" lIns="91425" spcFirstLastPara="1" rIns="91425" wrap="square" tIns="45700">
            <a:normAutofit lnSpcReduction="10000"/>
          </a:bodyPr>
          <a:lstStyle/>
          <a:p>
            <a:pPr indent="-274320" lvl="0" marL="274320" rtl="0" algn="just">
              <a:spcBef>
                <a:spcPts val="0"/>
              </a:spcBef>
              <a:spcAft>
                <a:spcPts val="0"/>
              </a:spcAft>
              <a:buSzPts val="2380"/>
              <a:buChar char="⚫"/>
            </a:pPr>
            <a:r>
              <a:rPr lang="en-US" sz="2800">
                <a:latin typeface="Times New Roman"/>
                <a:ea typeface="Times New Roman"/>
                <a:cs typeface="Times New Roman"/>
                <a:sym typeface="Times New Roman"/>
              </a:rPr>
              <a:t>ITAA 2008 is new version of ITA 2000 which provides additional focus on Information Security.</a:t>
            </a:r>
            <a:endParaRPr/>
          </a:p>
          <a:p>
            <a:pPr indent="-123190" lvl="0" marL="274320" rtl="0" algn="just">
              <a:spcBef>
                <a:spcPts val="580"/>
              </a:spcBef>
              <a:spcAft>
                <a:spcPts val="0"/>
              </a:spcAft>
              <a:buSzPts val="2380"/>
              <a:buNone/>
            </a:pPr>
            <a:r>
              <a:t/>
            </a:r>
            <a:endParaRPr sz="2800">
              <a:latin typeface="Times New Roman"/>
              <a:ea typeface="Times New Roman"/>
              <a:cs typeface="Times New Roman"/>
              <a:sym typeface="Times New Roman"/>
            </a:endParaRPr>
          </a:p>
          <a:p>
            <a:pPr indent="-274320" lvl="0" marL="274320" rtl="0" algn="just">
              <a:spcBef>
                <a:spcPts val="580"/>
              </a:spcBef>
              <a:spcAft>
                <a:spcPts val="0"/>
              </a:spcAft>
              <a:buSzPts val="2380"/>
              <a:buChar char="⚫"/>
            </a:pPr>
            <a:r>
              <a:rPr lang="en-US" sz="2800">
                <a:solidFill>
                  <a:srgbClr val="C00000"/>
                </a:solidFill>
                <a:latin typeface="Times New Roman"/>
                <a:ea typeface="Times New Roman"/>
                <a:cs typeface="Times New Roman"/>
                <a:sym typeface="Times New Roman"/>
              </a:rPr>
              <a:t> It has added several new sections on offences including Cyber Terrorism and Data Protection. </a:t>
            </a:r>
            <a:endParaRPr/>
          </a:p>
          <a:p>
            <a:pPr indent="-123190" lvl="0" marL="274320" rtl="0" algn="just">
              <a:spcBef>
                <a:spcPts val="580"/>
              </a:spcBef>
              <a:spcAft>
                <a:spcPts val="0"/>
              </a:spcAft>
              <a:buSzPts val="2380"/>
              <a:buNone/>
            </a:pPr>
            <a:r>
              <a:t/>
            </a:r>
            <a:endParaRPr sz="2800">
              <a:latin typeface="Times New Roman"/>
              <a:ea typeface="Times New Roman"/>
              <a:cs typeface="Times New Roman"/>
              <a:sym typeface="Times New Roman"/>
            </a:endParaRPr>
          </a:p>
          <a:p>
            <a:pPr indent="-274320" lvl="0" marL="274320" rtl="0" algn="just">
              <a:spcBef>
                <a:spcPts val="580"/>
              </a:spcBef>
              <a:spcAft>
                <a:spcPts val="0"/>
              </a:spcAft>
              <a:buSzPts val="2380"/>
              <a:buChar char="⚫"/>
            </a:pPr>
            <a:r>
              <a:rPr lang="en-US" sz="2800">
                <a:latin typeface="Times New Roman"/>
                <a:ea typeface="Times New Roman"/>
                <a:cs typeface="Times New Roman"/>
                <a:sym typeface="Times New Roman"/>
              </a:rPr>
              <a:t>In the 2008 version of the Act, there are 124 sections (excluding 5 sections that have been omitted from the earlier version) and 14 chapters. </a:t>
            </a:r>
            <a:endParaRPr/>
          </a:p>
          <a:p>
            <a:pPr indent="0" lvl="0" marL="0" rtl="0" algn="just">
              <a:spcBef>
                <a:spcPts val="580"/>
              </a:spcBef>
              <a:spcAft>
                <a:spcPts val="0"/>
              </a:spcAft>
              <a:buSzPts val="2380"/>
              <a:buFont typeface="Noto Sans Symbols"/>
              <a:buNone/>
            </a:pPr>
            <a:r>
              <a:t/>
            </a:r>
            <a:endParaRPr sz="2800">
              <a:latin typeface="Times New Roman"/>
              <a:ea typeface="Times New Roman"/>
              <a:cs typeface="Times New Roman"/>
              <a:sym typeface="Times New Roman"/>
            </a:endParaRPr>
          </a:p>
          <a:p>
            <a:pPr indent="-123190" lvl="0" marL="274320" rtl="0" algn="just">
              <a:spcBef>
                <a:spcPts val="580"/>
              </a:spcBef>
              <a:spcAft>
                <a:spcPts val="0"/>
              </a:spcAft>
              <a:buSzPts val="2380"/>
              <a:buNone/>
            </a:pPr>
            <a:r>
              <a:t/>
            </a:r>
            <a:endParaRPr sz="2800">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8"/>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Cyber Hygiene</a:t>
            </a:r>
            <a:endParaRPr b="1" sz="3200">
              <a:solidFill>
                <a:schemeClr val="dk1"/>
              </a:solidFill>
            </a:endParaRPr>
          </a:p>
        </p:txBody>
      </p:sp>
      <p:sp>
        <p:nvSpPr>
          <p:cNvPr id="467" name="Google Shape;467;p48"/>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pic>
        <p:nvPicPr>
          <p:cNvPr id="468" name="Google Shape;468;p48"/>
          <p:cNvPicPr preferRelativeResize="0"/>
          <p:nvPr>
            <p:ph idx="1" type="body"/>
          </p:nvPr>
        </p:nvPicPr>
        <p:blipFill rotWithShape="1">
          <a:blip r:embed="rId3">
            <a:alphaModFix/>
          </a:blip>
          <a:srcRect b="0" l="0" r="0" t="0"/>
          <a:stretch/>
        </p:blipFill>
        <p:spPr>
          <a:xfrm>
            <a:off x="2981552" y="2200466"/>
            <a:ext cx="3638095" cy="3066667"/>
          </a:xfrm>
          <a:prstGeom prst="rect">
            <a:avLst/>
          </a:prstGeom>
          <a:noFill/>
          <a:ln>
            <a:noFill/>
          </a:ln>
        </p:spPr>
      </p:pic>
      <p:pic>
        <p:nvPicPr>
          <p:cNvPr id="469" name="Google Shape;469;p48"/>
          <p:cNvPicPr preferRelativeResize="0"/>
          <p:nvPr/>
        </p:nvPicPr>
        <p:blipFill rotWithShape="1">
          <a:blip r:embed="rId4">
            <a:alphaModFix/>
          </a:blip>
          <a:srcRect b="0" l="0" r="0" t="0"/>
          <a:stretch/>
        </p:blipFill>
        <p:spPr>
          <a:xfrm>
            <a:off x="609600" y="1100071"/>
            <a:ext cx="2290267" cy="1859590"/>
          </a:xfrm>
          <a:prstGeom prst="rect">
            <a:avLst/>
          </a:prstGeom>
          <a:noFill/>
          <a:ln>
            <a:noFill/>
          </a:ln>
        </p:spPr>
      </p:pic>
      <p:pic>
        <p:nvPicPr>
          <p:cNvPr id="470" name="Google Shape;470;p48"/>
          <p:cNvPicPr preferRelativeResize="0"/>
          <p:nvPr/>
        </p:nvPicPr>
        <p:blipFill rotWithShape="1">
          <a:blip r:embed="rId5">
            <a:alphaModFix/>
          </a:blip>
          <a:srcRect b="0" l="0" r="0" t="0"/>
          <a:stretch/>
        </p:blipFill>
        <p:spPr>
          <a:xfrm>
            <a:off x="5513729" y="1301571"/>
            <a:ext cx="3020669" cy="1607715"/>
          </a:xfrm>
          <a:prstGeom prst="rect">
            <a:avLst/>
          </a:prstGeom>
          <a:noFill/>
          <a:ln>
            <a:noFill/>
          </a:ln>
        </p:spPr>
      </p:pic>
      <p:sp>
        <p:nvSpPr>
          <p:cNvPr id="471" name="Google Shape;471;p48"/>
          <p:cNvSpPr/>
          <p:nvPr/>
        </p:nvSpPr>
        <p:spPr>
          <a:xfrm>
            <a:off x="2195736" y="5805264"/>
            <a:ext cx="5040559" cy="461665"/>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None/>
            </a:pPr>
            <a:r>
              <a:rPr b="1" lang="en-US" sz="2400">
                <a:solidFill>
                  <a:srgbClr val="FFCC66"/>
                </a:solidFill>
                <a:latin typeface="Times New Roman"/>
                <a:ea typeface="Times New Roman"/>
                <a:cs typeface="Times New Roman"/>
                <a:sym typeface="Times New Roman"/>
              </a:rPr>
              <a:t>Golden Rules Of Netiquette</a:t>
            </a:r>
            <a:endParaRPr sz="2400">
              <a:solidFill>
                <a:schemeClr val="dk1"/>
              </a:solidFill>
              <a:latin typeface="Times New Roman"/>
              <a:ea typeface="Times New Roman"/>
              <a:cs typeface="Times New Roman"/>
              <a:sym typeface="Times New Roman"/>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9"/>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Introduction </a:t>
            </a:r>
            <a:endParaRPr b="1" sz="3200">
              <a:solidFill>
                <a:schemeClr val="dk1"/>
              </a:solidFill>
              <a:latin typeface="Times New Roman"/>
              <a:ea typeface="Times New Roman"/>
              <a:cs typeface="Times New Roman"/>
              <a:sym typeface="Times New Roman"/>
            </a:endParaRPr>
          </a:p>
        </p:txBody>
      </p:sp>
      <p:sp>
        <p:nvSpPr>
          <p:cNvPr id="477" name="Google Shape;477;p49"/>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478" name="Google Shape;478;p49"/>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342900" lvl="0" marL="355600" marR="5080" rtl="0" algn="just">
              <a:spcBef>
                <a:spcPts val="0"/>
              </a:spcBef>
              <a:spcAft>
                <a:spcPts val="0"/>
              </a:spcAft>
              <a:buSzPts val="2040"/>
              <a:buFont typeface="Arial"/>
              <a:buChar char="•"/>
            </a:pPr>
            <a:r>
              <a:rPr b="1" lang="en-US" sz="2400">
                <a:latin typeface="Times New Roman"/>
                <a:ea typeface="Times New Roman"/>
                <a:cs typeface="Times New Roman"/>
                <a:sym typeface="Times New Roman"/>
              </a:rPr>
              <a:t>Cyber hygiene is often compared to personal  hygiene</a:t>
            </a:r>
            <a:r>
              <a:rPr lang="en-US" sz="2400">
                <a:latin typeface="Times New Roman"/>
                <a:ea typeface="Times New Roman"/>
                <a:cs typeface="Times New Roman"/>
                <a:sym typeface="Times New Roman"/>
              </a:rPr>
              <a:t>. Much like an individual engages in certain  personal hygiene practices to maintain good health and  well-being, cyber hygiene practices can keep data safe  and well-protected.</a:t>
            </a:r>
            <a:endParaRPr/>
          </a:p>
          <a:p>
            <a:pPr indent="-342900" lvl="0" marL="355600" marR="5080" rtl="0" algn="just">
              <a:spcBef>
                <a:spcPts val="650"/>
              </a:spcBef>
              <a:spcAft>
                <a:spcPts val="0"/>
              </a:spcAft>
              <a:buSzPts val="2040"/>
              <a:buFont typeface="Arial"/>
              <a:buChar char="•"/>
            </a:pPr>
            <a:r>
              <a:rPr b="1" lang="en-US" sz="2400">
                <a:latin typeface="Times New Roman"/>
                <a:ea typeface="Times New Roman"/>
                <a:cs typeface="Times New Roman"/>
                <a:sym typeface="Times New Roman"/>
              </a:rPr>
              <a:t>In turn, this aids in maintaining properly  functioning devices by protecting them from outside  attacks</a:t>
            </a:r>
            <a:r>
              <a:rPr lang="en-US" sz="2400">
                <a:latin typeface="Times New Roman"/>
                <a:ea typeface="Times New Roman"/>
                <a:cs typeface="Times New Roman"/>
                <a:sym typeface="Times New Roman"/>
              </a:rPr>
              <a:t>, such as malware, which can hinder  functionality.</a:t>
            </a:r>
            <a:endParaRPr sz="2400">
              <a:latin typeface="Times New Roman"/>
              <a:ea typeface="Times New Roman"/>
              <a:cs typeface="Times New Roman"/>
              <a:sym typeface="Times New Roman"/>
            </a:endParaRPr>
          </a:p>
          <a:p>
            <a:pPr indent="-342900" lvl="0" marL="355600" marR="5715" rtl="0" algn="just">
              <a:spcBef>
                <a:spcPts val="645"/>
              </a:spcBef>
              <a:spcAft>
                <a:spcPts val="0"/>
              </a:spcAft>
              <a:buSzPts val="2040"/>
              <a:buFont typeface="Arial"/>
              <a:buChar char="•"/>
            </a:pPr>
            <a:r>
              <a:rPr b="1" lang="en-US" sz="2400">
                <a:latin typeface="Times New Roman"/>
                <a:ea typeface="Times New Roman"/>
                <a:cs typeface="Times New Roman"/>
                <a:sym typeface="Times New Roman"/>
              </a:rPr>
              <a:t>Cyber hygiene relates to the practices and  precautions users take with the aim of keeping  sensitive data organized</a:t>
            </a:r>
            <a:r>
              <a:rPr lang="en-US" sz="2400">
                <a:latin typeface="Times New Roman"/>
                <a:ea typeface="Times New Roman"/>
                <a:cs typeface="Times New Roman"/>
                <a:sym typeface="Times New Roman"/>
              </a:rPr>
              <a:t>, safe, and secure from theft  and outside attacks.</a:t>
            </a:r>
            <a:endParaRPr/>
          </a:p>
          <a:p>
            <a:pPr indent="-133985" lvl="0" marL="274320" rtl="0" algn="l">
              <a:spcBef>
                <a:spcPts val="580"/>
              </a:spcBef>
              <a:spcAft>
                <a:spcPts val="0"/>
              </a:spcAft>
              <a:buSzPts val="2210"/>
              <a:buNone/>
            </a:pPr>
            <a:r>
              <a:t/>
            </a:r>
            <a:endParaRPr>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t/>
            </a:r>
            <a:endParaRPr/>
          </a:p>
        </p:txBody>
      </p:sp>
      <p:pic>
        <p:nvPicPr>
          <p:cNvPr id="143" name="Google Shape;143;p5"/>
          <p:cNvPicPr preferRelativeResize="0"/>
          <p:nvPr>
            <p:ph idx="1" type="body"/>
          </p:nvPr>
        </p:nvPicPr>
        <p:blipFill rotWithShape="1">
          <a:blip r:embed="rId3">
            <a:alphaModFix/>
          </a:blip>
          <a:srcRect b="0" l="0" r="0" t="0"/>
          <a:stretch/>
        </p:blipFill>
        <p:spPr>
          <a:xfrm>
            <a:off x="2508250" y="2673350"/>
            <a:ext cx="4584700" cy="2120900"/>
          </a:xfrm>
          <a:prstGeom prst="rect">
            <a:avLst/>
          </a:prstGeom>
          <a:noFill/>
          <a:ln>
            <a:noFill/>
          </a:ln>
        </p:spPr>
      </p:pic>
      <p:sp>
        <p:nvSpPr>
          <p:cNvPr id="144" name="Google Shape;144;p5"/>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0"/>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Definition of Cyber Hygiene</a:t>
            </a:r>
            <a:endParaRPr/>
          </a:p>
        </p:txBody>
      </p:sp>
      <p:sp>
        <p:nvSpPr>
          <p:cNvPr id="484" name="Google Shape;484;p50"/>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485" name="Google Shape;485;p50"/>
          <p:cNvSpPr txBox="1"/>
          <p:nvPr>
            <p:ph idx="1" type="body"/>
          </p:nvPr>
        </p:nvSpPr>
        <p:spPr>
          <a:xfrm>
            <a:off x="914400" y="1916832"/>
            <a:ext cx="7772400" cy="4102968"/>
          </a:xfrm>
          <a:prstGeom prst="rect">
            <a:avLst/>
          </a:prstGeom>
          <a:noFill/>
          <a:ln>
            <a:noFill/>
          </a:ln>
        </p:spPr>
        <p:txBody>
          <a:bodyPr anchorCtr="0" anchor="t" bIns="45700" lIns="91425" spcFirstLastPara="1" rIns="91425" wrap="square" tIns="45700">
            <a:normAutofit/>
          </a:bodyPr>
          <a:lstStyle/>
          <a:p>
            <a:pPr indent="-342900" lvl="0" marL="355600" marR="5080" rtl="0" algn="just">
              <a:lnSpc>
                <a:spcPct val="90000"/>
              </a:lnSpc>
              <a:spcBef>
                <a:spcPts val="0"/>
              </a:spcBef>
              <a:spcAft>
                <a:spcPts val="0"/>
              </a:spcAft>
              <a:buSzPts val="2040"/>
              <a:buFont typeface="Arial"/>
              <a:buChar char="•"/>
            </a:pPr>
            <a:r>
              <a:rPr b="1" lang="en-US" sz="2400">
                <a:latin typeface="Times New Roman"/>
                <a:ea typeface="Times New Roman"/>
                <a:cs typeface="Times New Roman"/>
                <a:sym typeface="Times New Roman"/>
              </a:rPr>
              <a:t>Cyber hygiene is a reference to the practices  and steps that users of computers and other  devices take to maintain system health </a:t>
            </a:r>
            <a:r>
              <a:rPr lang="en-US" sz="2400">
                <a:latin typeface="Times New Roman"/>
                <a:ea typeface="Times New Roman"/>
                <a:cs typeface="Times New Roman"/>
                <a:sym typeface="Times New Roman"/>
              </a:rPr>
              <a:t>and  improve online security.</a:t>
            </a:r>
            <a:endParaRPr sz="2400">
              <a:latin typeface="Times New Roman"/>
              <a:ea typeface="Times New Roman"/>
              <a:cs typeface="Times New Roman"/>
              <a:sym typeface="Times New Roman"/>
            </a:endParaRPr>
          </a:p>
          <a:p>
            <a:pPr indent="-342900" lvl="0" marL="355600" marR="10795" rtl="0" algn="just">
              <a:lnSpc>
                <a:spcPct val="90000"/>
              </a:lnSpc>
              <a:spcBef>
                <a:spcPts val="720"/>
              </a:spcBef>
              <a:spcAft>
                <a:spcPts val="0"/>
              </a:spcAft>
              <a:buSzPts val="2040"/>
              <a:buFont typeface="Arial"/>
              <a:buChar char="•"/>
            </a:pPr>
            <a:r>
              <a:rPr lang="en-US" sz="2400">
                <a:latin typeface="Times New Roman"/>
                <a:ea typeface="Times New Roman"/>
                <a:cs typeface="Times New Roman"/>
                <a:sym typeface="Times New Roman"/>
              </a:rPr>
              <a:t>These practices are often part of a routine to  ensure the safety of identity and other details that  could be stolen or corrupted.</a:t>
            </a:r>
            <a:endParaRPr sz="2400">
              <a:latin typeface="Times New Roman"/>
              <a:ea typeface="Times New Roman"/>
              <a:cs typeface="Times New Roman"/>
              <a:sym typeface="Times New Roman"/>
            </a:endParaRPr>
          </a:p>
          <a:p>
            <a:pPr indent="-342900" lvl="0" marL="355600" marR="6350" rtl="0" algn="just">
              <a:lnSpc>
                <a:spcPct val="90000"/>
              </a:lnSpc>
              <a:spcBef>
                <a:spcPts val="720"/>
              </a:spcBef>
              <a:spcAft>
                <a:spcPts val="0"/>
              </a:spcAft>
              <a:buSzPts val="2040"/>
              <a:buFont typeface="Arial"/>
              <a:buChar char="•"/>
            </a:pPr>
            <a:r>
              <a:rPr b="1" lang="en-US" sz="2400">
                <a:latin typeface="Times New Roman"/>
                <a:ea typeface="Times New Roman"/>
                <a:cs typeface="Times New Roman"/>
                <a:sym typeface="Times New Roman"/>
              </a:rPr>
              <a:t>Much like physical hygiene, cyber hygiene is  regularly conducted to ward off natural  deterioration and common threats.</a:t>
            </a:r>
            <a:endParaRPr sz="2400">
              <a:latin typeface="Times New Roman"/>
              <a:ea typeface="Times New Roman"/>
              <a:cs typeface="Times New Roman"/>
              <a:sym typeface="Times New Roman"/>
            </a:endParaRPr>
          </a:p>
          <a:p>
            <a:pPr indent="-144780" lvl="0" marL="274320" rtl="0" algn="l">
              <a:spcBef>
                <a:spcPts val="580"/>
              </a:spcBef>
              <a:spcAft>
                <a:spcPts val="0"/>
              </a:spcAft>
              <a:buSzPts val="2040"/>
              <a:buNone/>
            </a:pPr>
            <a:r>
              <a:t/>
            </a:r>
            <a:endParaRPr sz="24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1"/>
          <p:cNvSpPr txBox="1"/>
          <p:nvPr>
            <p:ph type="title"/>
          </p:nvPr>
        </p:nvSpPr>
        <p:spPr>
          <a:xfrm>
            <a:off x="914400" y="274638"/>
            <a:ext cx="7772400" cy="778098"/>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Cyber Hygiene</a:t>
            </a:r>
            <a:endParaRPr/>
          </a:p>
        </p:txBody>
      </p:sp>
      <p:sp>
        <p:nvSpPr>
          <p:cNvPr id="491" name="Google Shape;491;p51"/>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492" name="Google Shape;492;p51"/>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133985" lvl="0" marL="274320" rtl="0" algn="l">
              <a:spcBef>
                <a:spcPts val="0"/>
              </a:spcBef>
              <a:spcAft>
                <a:spcPts val="0"/>
              </a:spcAft>
              <a:buSzPts val="2210"/>
              <a:buNone/>
            </a:pPr>
            <a:r>
              <a:t/>
            </a:r>
            <a:endParaRPr/>
          </a:p>
        </p:txBody>
      </p:sp>
      <p:grpSp>
        <p:nvGrpSpPr>
          <p:cNvPr id="493" name="Google Shape;493;p51"/>
          <p:cNvGrpSpPr/>
          <p:nvPr/>
        </p:nvGrpSpPr>
        <p:grpSpPr>
          <a:xfrm>
            <a:off x="490727" y="1427988"/>
            <a:ext cx="7795259" cy="4591812"/>
            <a:chOff x="490727" y="1427988"/>
            <a:chExt cx="7795259" cy="4591812"/>
          </a:xfrm>
        </p:grpSpPr>
        <p:pic>
          <p:nvPicPr>
            <p:cNvPr id="494" name="Google Shape;494;p51"/>
            <p:cNvPicPr preferRelativeResize="0"/>
            <p:nvPr/>
          </p:nvPicPr>
          <p:blipFill rotWithShape="1">
            <a:blip r:embed="rId3">
              <a:alphaModFix/>
            </a:blip>
            <a:srcRect b="0" l="0" r="0" t="0"/>
            <a:stretch/>
          </p:blipFill>
          <p:spPr>
            <a:xfrm>
              <a:off x="490727" y="1473708"/>
              <a:ext cx="7749540" cy="4546092"/>
            </a:xfrm>
            <a:prstGeom prst="rect">
              <a:avLst/>
            </a:prstGeom>
            <a:noFill/>
            <a:ln>
              <a:noFill/>
            </a:ln>
          </p:spPr>
        </p:pic>
        <p:pic>
          <p:nvPicPr>
            <p:cNvPr id="495" name="Google Shape;495;p51"/>
            <p:cNvPicPr preferRelativeResize="0"/>
            <p:nvPr/>
          </p:nvPicPr>
          <p:blipFill rotWithShape="1">
            <a:blip r:embed="rId4">
              <a:alphaModFix/>
            </a:blip>
            <a:srcRect b="0" l="0" r="0" t="0"/>
            <a:stretch/>
          </p:blipFill>
          <p:spPr>
            <a:xfrm>
              <a:off x="643127" y="1427988"/>
              <a:ext cx="7642859" cy="4439412"/>
            </a:xfrm>
            <a:prstGeom prst="rect">
              <a:avLst/>
            </a:prstGeom>
            <a:noFill/>
            <a:ln>
              <a:noFill/>
            </a:ln>
          </p:spPr>
        </p:pic>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2"/>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Benefits of Cyber Hygiene</a:t>
            </a:r>
            <a:endParaRPr/>
          </a:p>
        </p:txBody>
      </p:sp>
      <p:sp>
        <p:nvSpPr>
          <p:cNvPr id="501" name="Google Shape;501;p52"/>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502" name="Google Shape;502;p52"/>
          <p:cNvSpPr txBox="1"/>
          <p:nvPr>
            <p:ph idx="1" type="body"/>
          </p:nvPr>
        </p:nvSpPr>
        <p:spPr>
          <a:xfrm>
            <a:off x="914400" y="1772816"/>
            <a:ext cx="7772400" cy="4246984"/>
          </a:xfrm>
          <a:prstGeom prst="rect">
            <a:avLst/>
          </a:prstGeom>
          <a:noFill/>
          <a:ln>
            <a:noFill/>
          </a:ln>
        </p:spPr>
        <p:txBody>
          <a:bodyPr anchorCtr="0" anchor="t" bIns="45700" lIns="91425" spcFirstLastPara="1" rIns="91425" wrap="square" tIns="45700">
            <a:normAutofit/>
          </a:bodyPr>
          <a:lstStyle/>
          <a:p>
            <a:pPr indent="-342900" lvl="0" marL="355600" marR="6350" rtl="0" algn="just">
              <a:lnSpc>
                <a:spcPct val="90000"/>
              </a:lnSpc>
              <a:spcBef>
                <a:spcPts val="0"/>
              </a:spcBef>
              <a:spcAft>
                <a:spcPts val="0"/>
              </a:spcAft>
              <a:buSzPts val="2040"/>
              <a:buFont typeface="Arial"/>
              <a:buChar char="•"/>
            </a:pPr>
            <a:r>
              <a:rPr b="1" lang="en-US" sz="2400">
                <a:latin typeface="Times New Roman"/>
                <a:ea typeface="Times New Roman"/>
                <a:cs typeface="Times New Roman"/>
                <a:sym typeface="Times New Roman"/>
              </a:rPr>
              <a:t>Having a routine cyber hygiene procedure  in place for your computers and software is  beneficial for two distinct reasons –  maintenance and security.</a:t>
            </a:r>
            <a:endParaRPr sz="2400">
              <a:latin typeface="Times New Roman"/>
              <a:ea typeface="Times New Roman"/>
              <a:cs typeface="Times New Roman"/>
              <a:sym typeface="Times New Roman"/>
            </a:endParaRPr>
          </a:p>
          <a:p>
            <a:pPr indent="-342900" lvl="0" marL="355600" marR="5715" rtl="0" algn="just">
              <a:lnSpc>
                <a:spcPct val="144166"/>
              </a:lnSpc>
              <a:spcBef>
                <a:spcPts val="815"/>
              </a:spcBef>
              <a:spcAft>
                <a:spcPts val="0"/>
              </a:spcAft>
              <a:buSzPts val="2040"/>
              <a:buFont typeface="Arial"/>
              <a:buChar char="•"/>
            </a:pPr>
            <a:r>
              <a:rPr b="1" lang="en-US" sz="2400">
                <a:latin typeface="Times New Roman"/>
                <a:ea typeface="Times New Roman"/>
                <a:cs typeface="Times New Roman"/>
                <a:sym typeface="Times New Roman"/>
              </a:rPr>
              <a:t>Maintenance is necessary for computers </a:t>
            </a:r>
            <a:r>
              <a:rPr lang="en-US" sz="2400">
                <a:latin typeface="Times New Roman"/>
                <a:ea typeface="Times New Roman"/>
                <a:cs typeface="Times New Roman"/>
                <a:sym typeface="Times New Roman"/>
              </a:rPr>
              <a:t>and  software to run at peak efficiency.</a:t>
            </a:r>
            <a:endParaRPr sz="2400">
              <a:latin typeface="Times New Roman"/>
              <a:ea typeface="Times New Roman"/>
              <a:cs typeface="Times New Roman"/>
              <a:sym typeface="Times New Roman"/>
            </a:endParaRPr>
          </a:p>
          <a:p>
            <a:pPr indent="-342900" lvl="0" marL="355600" marR="5080" rtl="0" algn="just">
              <a:lnSpc>
                <a:spcPct val="90000"/>
              </a:lnSpc>
              <a:spcBef>
                <a:spcPts val="715"/>
              </a:spcBef>
              <a:spcAft>
                <a:spcPts val="0"/>
              </a:spcAft>
              <a:buSzPts val="2040"/>
              <a:buFont typeface="Arial"/>
              <a:buChar char="•"/>
            </a:pPr>
            <a:r>
              <a:rPr lang="en-US" sz="2400">
                <a:latin typeface="Times New Roman"/>
                <a:ea typeface="Times New Roman"/>
                <a:cs typeface="Times New Roman"/>
                <a:sym typeface="Times New Roman"/>
              </a:rPr>
              <a:t>Files become fragmented and programs  become outdated, increasing the risk of  vulnerabilities.</a:t>
            </a:r>
            <a:endParaRPr/>
          </a:p>
          <a:p>
            <a:pPr indent="0" lvl="0" marL="0" rtl="0" algn="l">
              <a:spcBef>
                <a:spcPts val="580"/>
              </a:spcBef>
              <a:spcAft>
                <a:spcPts val="0"/>
              </a:spcAft>
              <a:buSzPts val="2040"/>
              <a:buNone/>
            </a:pPr>
            <a:r>
              <a:t/>
            </a:r>
            <a:endParaRPr sz="24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53"/>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Benefits of Cyber Hygiene</a:t>
            </a:r>
            <a:endParaRPr/>
          </a:p>
        </p:txBody>
      </p:sp>
      <p:sp>
        <p:nvSpPr>
          <p:cNvPr id="508" name="Google Shape;508;p53"/>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509" name="Google Shape;509;p53"/>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342900" lvl="0" marL="355600" marR="5080" rtl="0" algn="just">
              <a:lnSpc>
                <a:spcPct val="80000"/>
              </a:lnSpc>
              <a:spcBef>
                <a:spcPts val="0"/>
              </a:spcBef>
              <a:spcAft>
                <a:spcPts val="0"/>
              </a:spcAft>
              <a:buSzPts val="2040"/>
              <a:buFont typeface="Arial"/>
              <a:buChar char="•"/>
            </a:pPr>
            <a:r>
              <a:rPr lang="en-US" sz="2400">
                <a:latin typeface="Times New Roman"/>
                <a:ea typeface="Times New Roman"/>
                <a:cs typeface="Times New Roman"/>
                <a:sym typeface="Times New Roman"/>
              </a:rPr>
              <a:t>Routines that include maintenance are likely to spot  many of these issues early and prevent serious issues  from occurring.</a:t>
            </a:r>
            <a:endParaRPr/>
          </a:p>
          <a:p>
            <a:pPr indent="-342900" lvl="0" marL="355600" marR="6985" rtl="0" algn="just">
              <a:lnSpc>
                <a:spcPct val="80000"/>
              </a:lnSpc>
              <a:spcBef>
                <a:spcPts val="650"/>
              </a:spcBef>
              <a:spcAft>
                <a:spcPts val="0"/>
              </a:spcAft>
              <a:buSzPts val="2040"/>
              <a:buFont typeface="Arial"/>
              <a:buChar char="•"/>
            </a:pPr>
            <a:r>
              <a:rPr b="1" lang="en-US" sz="2400">
                <a:latin typeface="Times New Roman"/>
                <a:ea typeface="Times New Roman"/>
                <a:cs typeface="Times New Roman"/>
                <a:sym typeface="Times New Roman"/>
              </a:rPr>
              <a:t>A system that is well-maintained is less likely to be  vulnerable to cybersecurity risks.</a:t>
            </a:r>
            <a:endParaRPr sz="2400">
              <a:latin typeface="Times New Roman"/>
              <a:ea typeface="Times New Roman"/>
              <a:cs typeface="Times New Roman"/>
              <a:sym typeface="Times New Roman"/>
            </a:endParaRPr>
          </a:p>
          <a:p>
            <a:pPr indent="-342900" lvl="0" marL="355600" marR="7620" rtl="0" algn="just">
              <a:lnSpc>
                <a:spcPct val="107916"/>
              </a:lnSpc>
              <a:spcBef>
                <a:spcPts val="630"/>
              </a:spcBef>
              <a:spcAft>
                <a:spcPts val="0"/>
              </a:spcAft>
              <a:buSzPts val="2040"/>
              <a:buFont typeface="Arial"/>
              <a:buChar char="•"/>
            </a:pPr>
            <a:r>
              <a:rPr lang="en-US" sz="2400">
                <a:latin typeface="Times New Roman"/>
                <a:ea typeface="Times New Roman"/>
                <a:cs typeface="Times New Roman"/>
                <a:sym typeface="Times New Roman"/>
              </a:rPr>
              <a:t>Security is perhaps the most important reason to  incorporate a cyber hygiene routine.</a:t>
            </a:r>
            <a:endParaRPr/>
          </a:p>
          <a:p>
            <a:pPr indent="-342900" lvl="0" marL="355600" marR="5080" rtl="0" algn="just">
              <a:lnSpc>
                <a:spcPct val="80000"/>
              </a:lnSpc>
              <a:spcBef>
                <a:spcPts val="670"/>
              </a:spcBef>
              <a:spcAft>
                <a:spcPts val="0"/>
              </a:spcAft>
              <a:buSzPts val="2040"/>
              <a:buFont typeface="Arial"/>
              <a:buChar char="•"/>
            </a:pPr>
            <a:r>
              <a:rPr b="1" lang="en-US" sz="2400">
                <a:latin typeface="Times New Roman"/>
                <a:ea typeface="Times New Roman"/>
                <a:cs typeface="Times New Roman"/>
                <a:sym typeface="Times New Roman"/>
              </a:rPr>
              <a:t>Hackers, identity thieves, advanced viruses, and  intelligent malware are all part of the hostile threat  landscape.</a:t>
            </a:r>
            <a:endParaRPr sz="2400">
              <a:latin typeface="Times New Roman"/>
              <a:ea typeface="Times New Roman"/>
              <a:cs typeface="Times New Roman"/>
              <a:sym typeface="Times New Roman"/>
            </a:endParaRPr>
          </a:p>
          <a:p>
            <a:pPr indent="-342900" lvl="0" marL="355600" marR="5715" rtl="0" algn="just">
              <a:lnSpc>
                <a:spcPct val="80000"/>
              </a:lnSpc>
              <a:spcBef>
                <a:spcPts val="655"/>
              </a:spcBef>
              <a:spcAft>
                <a:spcPts val="0"/>
              </a:spcAft>
              <a:buSzPts val="2040"/>
              <a:buFont typeface="Arial"/>
              <a:buChar char="•"/>
            </a:pPr>
            <a:r>
              <a:rPr lang="en-US" sz="2400">
                <a:latin typeface="Times New Roman"/>
                <a:ea typeface="Times New Roman"/>
                <a:cs typeface="Times New Roman"/>
                <a:sym typeface="Times New Roman"/>
              </a:rPr>
              <a:t>While predicting threats can be challenging, preparing  and preventing them becomes feasible with sound  cyber hygiene practices.</a:t>
            </a:r>
            <a:endParaRPr/>
          </a:p>
          <a:p>
            <a:pPr indent="-133985" lvl="0" marL="274320" rtl="0" algn="l">
              <a:spcBef>
                <a:spcPts val="580"/>
              </a:spcBef>
              <a:spcAft>
                <a:spcPts val="0"/>
              </a:spcAft>
              <a:buSzPts val="2210"/>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Common Cyber Hygiene Problems</a:t>
            </a:r>
            <a:endParaRPr b="1" sz="3200">
              <a:solidFill>
                <a:schemeClr val="dk1"/>
              </a:solidFill>
              <a:latin typeface="Times New Roman"/>
              <a:ea typeface="Times New Roman"/>
              <a:cs typeface="Times New Roman"/>
              <a:sym typeface="Times New Roman"/>
            </a:endParaRPr>
          </a:p>
        </p:txBody>
      </p:sp>
      <p:sp>
        <p:nvSpPr>
          <p:cNvPr id="515" name="Google Shape;515;p54"/>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516" name="Google Shape;516;p54"/>
          <p:cNvSpPr txBox="1"/>
          <p:nvPr>
            <p:ph idx="1" type="body"/>
          </p:nvPr>
        </p:nvSpPr>
        <p:spPr>
          <a:xfrm>
            <a:off x="914400" y="2132856"/>
            <a:ext cx="7772400" cy="3886944"/>
          </a:xfrm>
          <a:prstGeom prst="rect">
            <a:avLst/>
          </a:prstGeom>
          <a:noFill/>
          <a:ln>
            <a:noFill/>
          </a:ln>
        </p:spPr>
        <p:txBody>
          <a:bodyPr anchorCtr="0" anchor="t" bIns="45700" lIns="91425" spcFirstLastPara="1" rIns="91425" wrap="square" tIns="45700">
            <a:normAutofit/>
          </a:bodyPr>
          <a:lstStyle/>
          <a:p>
            <a:pPr indent="-342900" lvl="0" marL="355600" marR="10795" rtl="0" algn="just">
              <a:lnSpc>
                <a:spcPct val="144166"/>
              </a:lnSpc>
              <a:spcBef>
                <a:spcPts val="0"/>
              </a:spcBef>
              <a:spcAft>
                <a:spcPts val="0"/>
              </a:spcAft>
              <a:buSzPts val="2040"/>
              <a:buFont typeface="Arial"/>
              <a:buChar char="•"/>
            </a:pPr>
            <a:r>
              <a:rPr b="1" lang="en-US" sz="2400">
                <a:latin typeface="Times New Roman"/>
                <a:ea typeface="Times New Roman"/>
                <a:cs typeface="Times New Roman"/>
                <a:sym typeface="Times New Roman"/>
              </a:rPr>
              <a:t>Enterprises often have multiple elements in  need of cyber hygiene.</a:t>
            </a:r>
            <a:endParaRPr sz="2400">
              <a:latin typeface="Times New Roman"/>
              <a:ea typeface="Times New Roman"/>
              <a:cs typeface="Times New Roman"/>
              <a:sym typeface="Times New Roman"/>
            </a:endParaRPr>
          </a:p>
          <a:p>
            <a:pPr indent="-342900" lvl="0" marL="355600" marR="8890" rtl="0" algn="just">
              <a:lnSpc>
                <a:spcPct val="90000"/>
              </a:lnSpc>
              <a:spcBef>
                <a:spcPts val="715"/>
              </a:spcBef>
              <a:spcAft>
                <a:spcPts val="0"/>
              </a:spcAft>
              <a:buSzPts val="2040"/>
              <a:buFont typeface="Arial"/>
              <a:buChar char="•"/>
            </a:pPr>
            <a:r>
              <a:rPr lang="en-US" sz="2400">
                <a:latin typeface="Times New Roman"/>
                <a:ea typeface="Times New Roman"/>
                <a:cs typeface="Times New Roman"/>
                <a:sym typeface="Times New Roman"/>
              </a:rPr>
              <a:t>All hardware (computers, phones, connected  devices), software programs, and online  applications used should be included in a  regular, ongoing maintenance program.</a:t>
            </a:r>
            <a:endParaRPr/>
          </a:p>
          <a:p>
            <a:pPr indent="-342900" lvl="0" marL="355600" marR="5080" rtl="0" algn="just">
              <a:lnSpc>
                <a:spcPct val="90000"/>
              </a:lnSpc>
              <a:spcBef>
                <a:spcPts val="770"/>
              </a:spcBef>
              <a:spcAft>
                <a:spcPts val="0"/>
              </a:spcAft>
              <a:buSzPts val="2040"/>
              <a:buFont typeface="Arial"/>
              <a:buChar char="•"/>
            </a:pPr>
            <a:r>
              <a:rPr b="1" lang="en-US" sz="2400">
                <a:latin typeface="Times New Roman"/>
                <a:ea typeface="Times New Roman"/>
                <a:cs typeface="Times New Roman"/>
                <a:sym typeface="Times New Roman"/>
              </a:rPr>
              <a:t>Each of these systems have specific  vulnerabilities that can lead to different  problems. </a:t>
            </a:r>
            <a:r>
              <a:rPr lang="en-US" sz="2400">
                <a:latin typeface="Times New Roman"/>
                <a:ea typeface="Times New Roman"/>
                <a:cs typeface="Times New Roman"/>
                <a:sym typeface="Times New Roman"/>
              </a:rPr>
              <a:t>Some of these problems include:</a:t>
            </a:r>
            <a:endParaRPr/>
          </a:p>
          <a:p>
            <a:pPr indent="-144780" lvl="0" marL="274320" rtl="0" algn="l">
              <a:spcBef>
                <a:spcPts val="580"/>
              </a:spcBef>
              <a:spcAft>
                <a:spcPts val="0"/>
              </a:spcAft>
              <a:buSzPts val="2040"/>
              <a:buNone/>
            </a:pPr>
            <a:r>
              <a:t/>
            </a:r>
            <a:endParaRPr sz="24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5"/>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Common Cyber Hygiene Problems</a:t>
            </a:r>
            <a:endParaRPr b="1" sz="3200">
              <a:solidFill>
                <a:schemeClr val="dk1"/>
              </a:solidFill>
              <a:latin typeface="Times New Roman"/>
              <a:ea typeface="Times New Roman"/>
              <a:cs typeface="Times New Roman"/>
              <a:sym typeface="Times New Roman"/>
            </a:endParaRPr>
          </a:p>
        </p:txBody>
      </p:sp>
      <p:sp>
        <p:nvSpPr>
          <p:cNvPr id="522" name="Google Shape;522;p55"/>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523" name="Google Shape;523;p55"/>
          <p:cNvSpPr txBox="1"/>
          <p:nvPr>
            <p:ph idx="1" type="body"/>
          </p:nvPr>
        </p:nvSpPr>
        <p:spPr>
          <a:xfrm>
            <a:off x="914400" y="2060848"/>
            <a:ext cx="7772400" cy="3958952"/>
          </a:xfrm>
          <a:prstGeom prst="rect">
            <a:avLst/>
          </a:prstGeom>
          <a:noFill/>
          <a:ln>
            <a:noFill/>
          </a:ln>
        </p:spPr>
        <p:txBody>
          <a:bodyPr anchorCtr="0" anchor="t" bIns="45700" lIns="91425" spcFirstLastPara="1" rIns="91425" wrap="square" tIns="45700">
            <a:normAutofit/>
          </a:bodyPr>
          <a:lstStyle/>
          <a:p>
            <a:pPr indent="-342900" lvl="0" marL="355600" marR="12065" rtl="0" algn="just">
              <a:lnSpc>
                <a:spcPct val="80000"/>
              </a:lnSpc>
              <a:spcBef>
                <a:spcPts val="0"/>
              </a:spcBef>
              <a:spcAft>
                <a:spcPts val="0"/>
              </a:spcAft>
              <a:buSzPts val="2040"/>
              <a:buFont typeface="Times New Roman"/>
              <a:buChar char="●"/>
            </a:pPr>
            <a:r>
              <a:rPr lang="en-US" sz="2400">
                <a:latin typeface="Times New Roman"/>
                <a:ea typeface="Times New Roman"/>
                <a:cs typeface="Times New Roman"/>
                <a:sym typeface="Times New Roman"/>
              </a:rPr>
              <a:t>	</a:t>
            </a:r>
            <a:r>
              <a:rPr b="1" lang="en-US" sz="2400">
                <a:latin typeface="Times New Roman"/>
                <a:ea typeface="Times New Roman"/>
                <a:cs typeface="Times New Roman"/>
                <a:sym typeface="Times New Roman"/>
              </a:rPr>
              <a:t>Loss of Data</a:t>
            </a:r>
            <a:r>
              <a:rPr lang="en-US" sz="2400">
                <a:latin typeface="Times New Roman"/>
                <a:ea typeface="Times New Roman"/>
                <a:cs typeface="Times New Roman"/>
                <a:sym typeface="Times New Roman"/>
              </a:rPr>
              <a:t>: </a:t>
            </a:r>
            <a:r>
              <a:rPr b="1" lang="en-US" sz="2400">
                <a:latin typeface="Times New Roman"/>
                <a:ea typeface="Times New Roman"/>
                <a:cs typeface="Times New Roman"/>
                <a:sym typeface="Times New Roman"/>
              </a:rPr>
              <a:t>Hard drives and online  cloud  storage that isn’t backed up or maintained is  vulnerable to hacking</a:t>
            </a:r>
            <a:r>
              <a:rPr lang="en-US" sz="2400">
                <a:latin typeface="Times New Roman"/>
                <a:ea typeface="Times New Roman"/>
                <a:cs typeface="Times New Roman"/>
                <a:sym typeface="Times New Roman"/>
              </a:rPr>
              <a:t>, corruption, and other  problems that could result in the loss of  information.</a:t>
            </a:r>
            <a:endParaRPr sz="2400">
              <a:latin typeface="Times New Roman"/>
              <a:ea typeface="Times New Roman"/>
              <a:cs typeface="Times New Roman"/>
              <a:sym typeface="Times New Roman"/>
            </a:endParaRPr>
          </a:p>
          <a:p>
            <a:pPr indent="-342900" lvl="0" marL="355600" marR="5080" rtl="0" algn="just">
              <a:lnSpc>
                <a:spcPct val="80000"/>
              </a:lnSpc>
              <a:spcBef>
                <a:spcPts val="720"/>
              </a:spcBef>
              <a:spcAft>
                <a:spcPts val="0"/>
              </a:spcAft>
              <a:buSzPts val="2040"/>
              <a:buFont typeface="Times New Roman"/>
              <a:buChar char="●"/>
            </a:pPr>
            <a:r>
              <a:rPr lang="en-US" sz="2400">
                <a:latin typeface="Times New Roman"/>
                <a:ea typeface="Times New Roman"/>
                <a:cs typeface="Times New Roman"/>
                <a:sym typeface="Times New Roman"/>
              </a:rPr>
              <a:t>	</a:t>
            </a:r>
            <a:r>
              <a:rPr b="1" lang="en-US" sz="2400">
                <a:latin typeface="Times New Roman"/>
                <a:ea typeface="Times New Roman"/>
                <a:cs typeface="Times New Roman"/>
                <a:sym typeface="Times New Roman"/>
              </a:rPr>
              <a:t>Misplaced Data</a:t>
            </a:r>
            <a:r>
              <a:rPr lang="en-US" sz="2400">
                <a:latin typeface="Times New Roman"/>
                <a:ea typeface="Times New Roman"/>
                <a:cs typeface="Times New Roman"/>
                <a:sym typeface="Times New Roman"/>
              </a:rPr>
              <a:t>: </a:t>
            </a:r>
            <a:r>
              <a:rPr b="1" lang="en-US" sz="2400">
                <a:latin typeface="Times New Roman"/>
                <a:ea typeface="Times New Roman"/>
                <a:cs typeface="Times New Roman"/>
                <a:sym typeface="Times New Roman"/>
              </a:rPr>
              <a:t>Poor cyber hygiene could  mean losing data in other ways. The  information may not be corrupted or gone for  good, but with so many places to store data</a:t>
            </a:r>
            <a:r>
              <a:rPr lang="en-US" sz="2400">
                <a:latin typeface="Times New Roman"/>
                <a:ea typeface="Times New Roman"/>
                <a:cs typeface="Times New Roman"/>
                <a:sym typeface="Times New Roman"/>
              </a:rPr>
              <a:t>,  misplacing files is becoming increasingly  commonplace in the modern enterprise.</a:t>
            </a:r>
            <a:endParaRPr sz="2400">
              <a:latin typeface="Times New Roman"/>
              <a:ea typeface="Times New Roman"/>
              <a:cs typeface="Times New Roman"/>
              <a:sym typeface="Times New Roman"/>
            </a:endParaRPr>
          </a:p>
          <a:p>
            <a:pPr indent="-144780" lvl="0" marL="274320" rtl="0" algn="l">
              <a:spcBef>
                <a:spcPts val="580"/>
              </a:spcBef>
              <a:spcAft>
                <a:spcPts val="0"/>
              </a:spcAft>
              <a:buSzPts val="2040"/>
              <a:buNone/>
            </a:pPr>
            <a:r>
              <a:t/>
            </a:r>
            <a:endParaRPr sz="2400">
              <a:latin typeface="Times New Roman"/>
              <a:ea typeface="Times New Roman"/>
              <a:cs typeface="Times New Roman"/>
              <a:sym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6"/>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Common Cyber Hygiene Problems</a:t>
            </a:r>
            <a:endParaRPr b="1" sz="3200">
              <a:solidFill>
                <a:schemeClr val="dk1"/>
              </a:solidFill>
              <a:latin typeface="Times New Roman"/>
              <a:ea typeface="Times New Roman"/>
              <a:cs typeface="Times New Roman"/>
              <a:sym typeface="Times New Roman"/>
            </a:endParaRPr>
          </a:p>
        </p:txBody>
      </p:sp>
      <p:sp>
        <p:nvSpPr>
          <p:cNvPr id="529" name="Google Shape;529;p56"/>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530" name="Google Shape;530;p56"/>
          <p:cNvSpPr txBox="1"/>
          <p:nvPr>
            <p:ph idx="1" type="body"/>
          </p:nvPr>
        </p:nvSpPr>
        <p:spPr>
          <a:xfrm>
            <a:off x="914400" y="1700808"/>
            <a:ext cx="7772400" cy="4318992"/>
          </a:xfrm>
          <a:prstGeom prst="rect">
            <a:avLst/>
          </a:prstGeom>
          <a:noFill/>
          <a:ln>
            <a:noFill/>
          </a:ln>
        </p:spPr>
        <p:txBody>
          <a:bodyPr anchorCtr="0" anchor="t" bIns="45700" lIns="91425" spcFirstLastPara="1" rIns="91425" wrap="square" tIns="45700">
            <a:normAutofit/>
          </a:bodyPr>
          <a:lstStyle/>
          <a:p>
            <a:pPr indent="-331470" lvl="0" marL="331470" marR="5080" rtl="0" algn="just">
              <a:lnSpc>
                <a:spcPct val="90000"/>
              </a:lnSpc>
              <a:spcBef>
                <a:spcPts val="0"/>
              </a:spcBef>
              <a:spcAft>
                <a:spcPts val="0"/>
              </a:spcAft>
              <a:buSzPts val="2040"/>
              <a:buFont typeface="Times New Roman"/>
              <a:buChar char="●"/>
            </a:pPr>
            <a:r>
              <a:rPr b="1" lang="en-US" sz="2400">
                <a:latin typeface="Times New Roman"/>
                <a:ea typeface="Times New Roman"/>
                <a:cs typeface="Times New Roman"/>
                <a:sym typeface="Times New Roman"/>
              </a:rPr>
              <a:t>Security Breach: There are constant and immediate  threats to all enterprise data. Phishing</a:t>
            </a:r>
            <a:r>
              <a:rPr lang="en-US" sz="2400">
                <a:latin typeface="Times New Roman"/>
                <a:ea typeface="Times New Roman"/>
                <a:cs typeface="Times New Roman"/>
                <a:sym typeface="Times New Roman"/>
              </a:rPr>
              <a:t>, hackers,  malware, spam, viruses, and a variety of other threats  exist in the modern threat landscape, which is  constantly in a state of flux.</a:t>
            </a:r>
            <a:endParaRPr sz="2400">
              <a:latin typeface="Times New Roman"/>
              <a:ea typeface="Times New Roman"/>
              <a:cs typeface="Times New Roman"/>
              <a:sym typeface="Times New Roman"/>
            </a:endParaRPr>
          </a:p>
          <a:p>
            <a:pPr indent="-335915" lvl="0" marL="335915" marR="5080" rtl="0" algn="just">
              <a:lnSpc>
                <a:spcPct val="121666"/>
              </a:lnSpc>
              <a:spcBef>
                <a:spcPts val="690"/>
              </a:spcBef>
              <a:spcAft>
                <a:spcPts val="0"/>
              </a:spcAft>
              <a:buSzPts val="2040"/>
              <a:buFont typeface="Times New Roman"/>
              <a:buChar char="●"/>
            </a:pPr>
            <a:r>
              <a:rPr b="1" lang="en-US" sz="2400">
                <a:latin typeface="Times New Roman"/>
                <a:ea typeface="Times New Roman"/>
                <a:cs typeface="Times New Roman"/>
                <a:sym typeface="Times New Roman"/>
              </a:rPr>
              <a:t>Out of Date Software: Software applications should  be updated regularly, ensuring that the latest  security patches and most current versions are in  use across the enterprise – for all applications.</a:t>
            </a:r>
            <a:endParaRPr sz="2400">
              <a:latin typeface="Times New Roman"/>
              <a:ea typeface="Times New Roman"/>
              <a:cs typeface="Times New Roman"/>
              <a:sym typeface="Times New Roman"/>
            </a:endParaRPr>
          </a:p>
          <a:p>
            <a:pPr indent="-129540" lvl="0" marL="355600" marR="7620" rtl="0" algn="just">
              <a:lnSpc>
                <a:spcPct val="121666"/>
              </a:lnSpc>
              <a:spcBef>
                <a:spcPts val="635"/>
              </a:spcBef>
              <a:spcAft>
                <a:spcPts val="0"/>
              </a:spcAft>
              <a:buSzPts val="2040"/>
              <a:buChar char="⚫"/>
            </a:pPr>
            <a:r>
              <a:rPr b="1" lang="en-US" sz="2400">
                <a:latin typeface="Times New Roman"/>
                <a:ea typeface="Times New Roman"/>
                <a:cs typeface="Times New Roman"/>
                <a:sym typeface="Times New Roman"/>
              </a:rPr>
              <a:t>Out of date software is more vulnerable to attacks  and malware.</a:t>
            </a:r>
            <a:endParaRPr sz="2400">
              <a:latin typeface="Times New Roman"/>
              <a:ea typeface="Times New Roman"/>
              <a:cs typeface="Times New Roman"/>
              <a:sym typeface="Times New Roman"/>
            </a:endParaRPr>
          </a:p>
          <a:p>
            <a:pPr indent="-133985" lvl="0" marL="274320" rtl="0" algn="l">
              <a:spcBef>
                <a:spcPts val="580"/>
              </a:spcBef>
              <a:spcAft>
                <a:spcPts val="0"/>
              </a:spcAft>
              <a:buSzPts val="2210"/>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57"/>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Common Cyber Hygiene Problems</a:t>
            </a:r>
            <a:endParaRPr b="1" sz="3200">
              <a:solidFill>
                <a:schemeClr val="dk1"/>
              </a:solidFill>
              <a:latin typeface="Times New Roman"/>
              <a:ea typeface="Times New Roman"/>
              <a:cs typeface="Times New Roman"/>
              <a:sym typeface="Times New Roman"/>
            </a:endParaRPr>
          </a:p>
        </p:txBody>
      </p:sp>
      <p:sp>
        <p:nvSpPr>
          <p:cNvPr id="536" name="Google Shape;536;p57"/>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537" name="Google Shape;537;p57"/>
          <p:cNvSpPr txBox="1"/>
          <p:nvPr>
            <p:ph idx="1" type="body"/>
          </p:nvPr>
        </p:nvSpPr>
        <p:spPr>
          <a:xfrm>
            <a:off x="914400" y="2132856"/>
            <a:ext cx="7772400" cy="3886944"/>
          </a:xfrm>
          <a:prstGeom prst="rect">
            <a:avLst/>
          </a:prstGeom>
          <a:noFill/>
          <a:ln>
            <a:noFill/>
          </a:ln>
        </p:spPr>
        <p:txBody>
          <a:bodyPr anchorCtr="0" anchor="t" bIns="45700" lIns="91425" spcFirstLastPara="1" rIns="91425" wrap="square" tIns="45700">
            <a:normAutofit/>
          </a:bodyPr>
          <a:lstStyle/>
          <a:p>
            <a:pPr indent="-342900" lvl="0" marL="355600" marR="5715" rtl="0" algn="just">
              <a:lnSpc>
                <a:spcPct val="100000"/>
              </a:lnSpc>
              <a:spcBef>
                <a:spcPts val="0"/>
              </a:spcBef>
              <a:spcAft>
                <a:spcPts val="0"/>
              </a:spcAft>
              <a:buSzPts val="2040"/>
              <a:buFont typeface="Times New Roman"/>
              <a:buChar char="●"/>
            </a:pPr>
            <a:r>
              <a:rPr b="1" lang="en-US" sz="2400">
                <a:latin typeface="Times New Roman"/>
                <a:ea typeface="Times New Roman"/>
                <a:cs typeface="Times New Roman"/>
                <a:sym typeface="Times New Roman"/>
              </a:rPr>
              <a:t>Older Security Software: Antivirus software  and other security software must be  updated continuously to keep pace with the  ever-changing threat landscape.</a:t>
            </a:r>
            <a:endParaRPr sz="2400">
              <a:latin typeface="Times New Roman"/>
              <a:ea typeface="Times New Roman"/>
              <a:cs typeface="Times New Roman"/>
              <a:sym typeface="Times New Roman"/>
            </a:endParaRPr>
          </a:p>
          <a:p>
            <a:pPr indent="-129540" lvl="0" marL="355600" marR="6350" rtl="0" algn="just">
              <a:lnSpc>
                <a:spcPct val="100000"/>
              </a:lnSpc>
              <a:spcBef>
                <a:spcPts val="775"/>
              </a:spcBef>
              <a:spcAft>
                <a:spcPts val="0"/>
              </a:spcAft>
              <a:buSzPts val="2040"/>
              <a:buChar char="⚫"/>
            </a:pPr>
            <a:r>
              <a:rPr b="1" lang="en-US" sz="2400">
                <a:latin typeface="Times New Roman"/>
                <a:ea typeface="Times New Roman"/>
                <a:cs typeface="Times New Roman"/>
                <a:sym typeface="Times New Roman"/>
              </a:rPr>
              <a:t>Outdated security software </a:t>
            </a:r>
            <a:r>
              <a:rPr lang="en-US" sz="2400">
                <a:latin typeface="Times New Roman"/>
                <a:ea typeface="Times New Roman"/>
                <a:cs typeface="Times New Roman"/>
                <a:sym typeface="Times New Roman"/>
              </a:rPr>
              <a:t>– even software  that has gone a few months without an update</a:t>
            </a:r>
            <a:endParaRPr sz="2400">
              <a:latin typeface="Times New Roman"/>
              <a:ea typeface="Times New Roman"/>
              <a:cs typeface="Times New Roman"/>
              <a:sym typeface="Times New Roman"/>
            </a:endParaRPr>
          </a:p>
          <a:p>
            <a:pPr indent="-274319" lvl="0" marL="355600" marR="5080" rtl="0" algn="just">
              <a:lnSpc>
                <a:spcPct val="100000"/>
              </a:lnSpc>
              <a:spcBef>
                <a:spcPts val="580"/>
              </a:spcBef>
              <a:spcAft>
                <a:spcPts val="0"/>
              </a:spcAft>
              <a:buSzPts val="2040"/>
              <a:buChar char="⚫"/>
            </a:pPr>
            <a:r>
              <a:rPr lang="en-US" sz="2400">
                <a:latin typeface="Times New Roman"/>
                <a:ea typeface="Times New Roman"/>
                <a:cs typeface="Times New Roman"/>
                <a:sym typeface="Times New Roman"/>
              </a:rPr>
              <a:t>– can’t protect the enterprise against the latest  threats.</a:t>
            </a:r>
            <a:endParaRPr/>
          </a:p>
          <a:p>
            <a:pPr indent="-144780" lvl="0" marL="274320" rtl="0" algn="l">
              <a:spcBef>
                <a:spcPts val="580"/>
              </a:spcBef>
              <a:spcAft>
                <a:spcPts val="0"/>
              </a:spcAft>
              <a:buSzPts val="2040"/>
              <a:buNone/>
            </a:pPr>
            <a:r>
              <a:t/>
            </a:r>
            <a:endParaRPr sz="24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58"/>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Best Practices: A Cyber Hygiene  Checklist</a:t>
            </a:r>
            <a:endParaRPr b="1" sz="3200">
              <a:solidFill>
                <a:schemeClr val="dk1"/>
              </a:solidFill>
              <a:latin typeface="Times New Roman"/>
              <a:ea typeface="Times New Roman"/>
              <a:cs typeface="Times New Roman"/>
              <a:sym typeface="Times New Roman"/>
            </a:endParaRPr>
          </a:p>
        </p:txBody>
      </p:sp>
      <p:sp>
        <p:nvSpPr>
          <p:cNvPr id="543" name="Google Shape;543;p58"/>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544" name="Google Shape;544;p58"/>
          <p:cNvSpPr txBox="1"/>
          <p:nvPr>
            <p:ph idx="1" type="body"/>
          </p:nvPr>
        </p:nvSpPr>
        <p:spPr>
          <a:xfrm>
            <a:off x="914400" y="2060848"/>
            <a:ext cx="7772400" cy="3958952"/>
          </a:xfrm>
          <a:prstGeom prst="rect">
            <a:avLst/>
          </a:prstGeom>
          <a:noFill/>
          <a:ln>
            <a:noFill/>
          </a:ln>
        </p:spPr>
        <p:txBody>
          <a:bodyPr anchorCtr="0" anchor="t" bIns="45700" lIns="91425" spcFirstLastPara="1" rIns="91425" wrap="square" tIns="45700">
            <a:normAutofit/>
          </a:bodyPr>
          <a:lstStyle/>
          <a:p>
            <a:pPr indent="-342900" lvl="0" marL="355600" marR="5080" rtl="0" algn="just">
              <a:lnSpc>
                <a:spcPct val="100000"/>
              </a:lnSpc>
              <a:spcBef>
                <a:spcPts val="0"/>
              </a:spcBef>
              <a:spcAft>
                <a:spcPts val="0"/>
              </a:spcAft>
              <a:buSzPts val="2040"/>
              <a:buFont typeface="Arial"/>
              <a:buChar char="•"/>
            </a:pPr>
            <a:r>
              <a:rPr b="1" lang="en-US" sz="2400">
                <a:latin typeface="Times New Roman"/>
                <a:ea typeface="Times New Roman"/>
                <a:cs typeface="Times New Roman"/>
                <a:sym typeface="Times New Roman"/>
              </a:rPr>
              <a:t>While there are numerous threats and  multiple vulnerabilities with each piece of  the digital puzzle, creating a cyber hygiene  routine isn’t as difficult as it may seem.</a:t>
            </a:r>
            <a:endParaRPr sz="2400">
              <a:latin typeface="Times New Roman"/>
              <a:ea typeface="Times New Roman"/>
              <a:cs typeface="Times New Roman"/>
              <a:sym typeface="Times New Roman"/>
            </a:endParaRPr>
          </a:p>
          <a:p>
            <a:pPr indent="-342900" lvl="0" marL="355600" marR="6350" rtl="0" algn="just">
              <a:lnSpc>
                <a:spcPct val="100000"/>
              </a:lnSpc>
              <a:spcBef>
                <a:spcPts val="775"/>
              </a:spcBef>
              <a:spcAft>
                <a:spcPts val="0"/>
              </a:spcAft>
              <a:buSzPts val="2040"/>
              <a:buFont typeface="Arial"/>
              <a:buChar char="•"/>
            </a:pPr>
            <a:r>
              <a:rPr b="1" lang="en-US" sz="2400">
                <a:latin typeface="Times New Roman"/>
                <a:ea typeface="Times New Roman"/>
                <a:cs typeface="Times New Roman"/>
                <a:sym typeface="Times New Roman"/>
              </a:rPr>
              <a:t>A few key practices implemented regularly  can dramatically improve </a:t>
            </a:r>
            <a:r>
              <a:rPr lang="en-US" sz="2400">
                <a:latin typeface="Times New Roman"/>
                <a:ea typeface="Times New Roman"/>
                <a:cs typeface="Times New Roman"/>
                <a:sym typeface="Times New Roman"/>
              </a:rPr>
              <a:t>the security of any  system.</a:t>
            </a:r>
            <a:endParaRPr/>
          </a:p>
          <a:p>
            <a:pPr indent="-144780" lvl="0" marL="274320" rtl="0" algn="l">
              <a:spcBef>
                <a:spcPts val="580"/>
              </a:spcBef>
              <a:spcAft>
                <a:spcPts val="0"/>
              </a:spcAft>
              <a:buSzPts val="2040"/>
              <a:buNone/>
            </a:pPr>
            <a:r>
              <a:t/>
            </a:r>
            <a:endParaRPr sz="24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59"/>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Document All Current Equipment  and Programs</a:t>
            </a:r>
            <a:endParaRPr b="1" sz="3200">
              <a:solidFill>
                <a:schemeClr val="dk1"/>
              </a:solidFill>
              <a:latin typeface="Times New Roman"/>
              <a:ea typeface="Times New Roman"/>
              <a:cs typeface="Times New Roman"/>
              <a:sym typeface="Times New Roman"/>
            </a:endParaRPr>
          </a:p>
        </p:txBody>
      </p:sp>
      <p:sp>
        <p:nvSpPr>
          <p:cNvPr id="550" name="Google Shape;550;p59"/>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551" name="Google Shape;551;p59"/>
          <p:cNvSpPr txBox="1"/>
          <p:nvPr>
            <p:ph idx="1" type="body"/>
          </p:nvPr>
        </p:nvSpPr>
        <p:spPr>
          <a:xfrm>
            <a:off x="914400" y="2060848"/>
            <a:ext cx="7772400" cy="3958952"/>
          </a:xfrm>
          <a:prstGeom prst="rect">
            <a:avLst/>
          </a:prstGeom>
          <a:noFill/>
          <a:ln>
            <a:noFill/>
          </a:ln>
        </p:spPr>
        <p:txBody>
          <a:bodyPr anchorCtr="0" anchor="t" bIns="45700" lIns="91425" spcFirstLastPara="1" rIns="91425" wrap="square" tIns="45700">
            <a:normAutofit/>
          </a:bodyPr>
          <a:lstStyle/>
          <a:p>
            <a:pPr indent="-342900" lvl="0" marL="355600" marR="5080" rtl="0" algn="l">
              <a:lnSpc>
                <a:spcPct val="80000"/>
              </a:lnSpc>
              <a:spcBef>
                <a:spcPts val="0"/>
              </a:spcBef>
              <a:spcAft>
                <a:spcPts val="0"/>
              </a:spcAft>
              <a:buSzPts val="1700"/>
              <a:buFont typeface="Arial"/>
              <a:buChar char="•"/>
            </a:pPr>
            <a:r>
              <a:rPr b="1" lang="en-US" sz="2000">
                <a:latin typeface="Times New Roman"/>
                <a:ea typeface="Times New Roman"/>
                <a:cs typeface="Times New Roman"/>
                <a:sym typeface="Times New Roman"/>
              </a:rPr>
              <a:t>All hardware, software, and online applications will  need to be documented</a:t>
            </a:r>
            <a:r>
              <a:rPr lang="en-US" sz="2000">
                <a:latin typeface="Times New Roman"/>
                <a:ea typeface="Times New Roman"/>
                <a:cs typeface="Times New Roman"/>
                <a:sym typeface="Times New Roman"/>
              </a:rPr>
              <a:t>. Start by creating a list of  these three components:</a:t>
            </a:r>
            <a:endParaRPr/>
          </a:p>
          <a:p>
            <a:pPr indent="-342900" lvl="0" marL="355600" marR="5080" rtl="0" algn="l">
              <a:lnSpc>
                <a:spcPct val="80000"/>
              </a:lnSpc>
              <a:spcBef>
                <a:spcPts val="650"/>
              </a:spcBef>
              <a:spcAft>
                <a:spcPts val="0"/>
              </a:spcAft>
              <a:buSzPts val="1700"/>
              <a:buFont typeface="Arial"/>
              <a:buChar char="•"/>
            </a:pPr>
            <a:r>
              <a:rPr b="1" lang="en-US" sz="2000">
                <a:latin typeface="Times New Roman"/>
                <a:ea typeface="Times New Roman"/>
                <a:cs typeface="Times New Roman"/>
                <a:sym typeface="Times New Roman"/>
              </a:rPr>
              <a:t>Hardware: Computers, connected devices (i.e.  printers, fax machines), and mobile devices (i.e.  smartphones,tablets).</a:t>
            </a:r>
            <a:endParaRPr sz="2000">
              <a:latin typeface="Times New Roman"/>
              <a:ea typeface="Times New Roman"/>
              <a:cs typeface="Times New Roman"/>
              <a:sym typeface="Times New Roman"/>
            </a:endParaRPr>
          </a:p>
          <a:p>
            <a:pPr indent="-107950" lvl="0" marL="355600" marR="5080" rtl="0" algn="l">
              <a:lnSpc>
                <a:spcPct val="80000"/>
              </a:lnSpc>
              <a:spcBef>
                <a:spcPts val="580"/>
              </a:spcBef>
              <a:spcAft>
                <a:spcPts val="0"/>
              </a:spcAft>
              <a:buSzPts val="1700"/>
              <a:buChar char="⚫"/>
            </a:pPr>
            <a:r>
              <a:rPr b="1" lang="en-US" sz="2000">
                <a:latin typeface="Times New Roman"/>
                <a:ea typeface="Times New Roman"/>
                <a:cs typeface="Times New Roman"/>
                <a:sym typeface="Times New Roman"/>
              </a:rPr>
              <a:t>Software:	All	programs,		used	by	everyone	on	a  particular		network</a:t>
            </a:r>
            <a:r>
              <a:rPr lang="en-US" sz="2000">
                <a:latin typeface="Times New Roman"/>
                <a:ea typeface="Times New Roman"/>
                <a:cs typeface="Times New Roman"/>
                <a:sym typeface="Times New Roman"/>
              </a:rPr>
              <a:t>,	that	are	installed	directly		onto computers.</a:t>
            </a:r>
            <a:endParaRPr/>
          </a:p>
          <a:p>
            <a:pPr indent="-274320" lvl="0" marL="355600" marR="5715" rtl="0" algn="l">
              <a:lnSpc>
                <a:spcPct val="80000"/>
              </a:lnSpc>
              <a:spcBef>
                <a:spcPts val="580"/>
              </a:spcBef>
              <a:spcAft>
                <a:spcPts val="0"/>
              </a:spcAft>
              <a:buSzPts val="1700"/>
              <a:buChar char="⚫"/>
            </a:pPr>
            <a:r>
              <a:rPr b="1" lang="en-US" sz="2000">
                <a:latin typeface="Times New Roman"/>
                <a:ea typeface="Times New Roman"/>
                <a:cs typeface="Times New Roman"/>
                <a:sym typeface="Times New Roman"/>
              </a:rPr>
              <a:t>Applications: Web apps (i.e. Dropbox, Google  Drive), applications on phones and tablets, and any  other program that isn’t directly installed on  devices</a:t>
            </a:r>
            <a:r>
              <a:rPr lang="en-US" sz="2000">
                <a:latin typeface="Times New Roman"/>
                <a:ea typeface="Times New Roman"/>
                <a:cs typeface="Times New Roman"/>
                <a:sym typeface="Times New Roman"/>
              </a:rPr>
              <a:t>.</a:t>
            </a:r>
            <a:endParaRPr/>
          </a:p>
          <a:p>
            <a:pPr indent="-144780" lvl="0" marL="274320" rtl="0" algn="l">
              <a:spcBef>
                <a:spcPts val="580"/>
              </a:spcBef>
              <a:spcAft>
                <a:spcPts val="0"/>
              </a:spcAft>
              <a:buSzPts val="2040"/>
              <a:buNone/>
            </a:pPr>
            <a:r>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6"/>
          <p:cNvSpPr txBox="1"/>
          <p:nvPr>
            <p:ph type="ctrTitle"/>
          </p:nvPr>
        </p:nvSpPr>
        <p:spPr>
          <a:xfrm>
            <a:off x="457200" y="1505930"/>
            <a:ext cx="8229600" cy="1470025"/>
          </a:xfrm>
          <a:prstGeom prst="rect">
            <a:avLst/>
          </a:prstGeom>
          <a:noFill/>
          <a:ln>
            <a:noFill/>
          </a:ln>
        </p:spPr>
        <p:txBody>
          <a:bodyPr anchorCtr="0" anchor="ctr" bIns="91425" lIns="91425" spcFirstLastPara="1" rIns="91425" wrap="square" tIns="45700">
            <a:normAutofit/>
          </a:bodyPr>
          <a:lstStyle/>
          <a:p>
            <a:pPr indent="0" lvl="0" marL="0" rtl="0" algn="ctr">
              <a:spcBef>
                <a:spcPts val="0"/>
              </a:spcBef>
              <a:spcAft>
                <a:spcPts val="0"/>
              </a:spcAft>
              <a:buClr>
                <a:srgbClr val="FFFFFF"/>
              </a:buClr>
              <a:buSzPts val="4000"/>
              <a:buFont typeface="Libre Franklin"/>
              <a:buNone/>
            </a:pPr>
            <a:r>
              <a:rPr b="1" lang="en-US"/>
              <a:t>Introduction to Cybercrime</a:t>
            </a:r>
            <a:endParaRPr/>
          </a:p>
        </p:txBody>
      </p:sp>
      <p:sp>
        <p:nvSpPr>
          <p:cNvPr id="150" name="Google Shape;150;p6"/>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60"/>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Analyze the List of Equipment and  Programs</a:t>
            </a:r>
            <a:endParaRPr b="1" sz="3200">
              <a:solidFill>
                <a:schemeClr val="dk1"/>
              </a:solidFill>
              <a:latin typeface="Times New Roman"/>
              <a:ea typeface="Times New Roman"/>
              <a:cs typeface="Times New Roman"/>
              <a:sym typeface="Times New Roman"/>
            </a:endParaRPr>
          </a:p>
        </p:txBody>
      </p:sp>
      <p:sp>
        <p:nvSpPr>
          <p:cNvPr id="557" name="Google Shape;557;p60"/>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558" name="Google Shape;558;p60"/>
          <p:cNvSpPr txBox="1"/>
          <p:nvPr>
            <p:ph idx="1" type="body"/>
          </p:nvPr>
        </p:nvSpPr>
        <p:spPr>
          <a:xfrm>
            <a:off x="914400" y="2132856"/>
            <a:ext cx="7772400" cy="3886944"/>
          </a:xfrm>
          <a:prstGeom prst="rect">
            <a:avLst/>
          </a:prstGeom>
          <a:noFill/>
          <a:ln>
            <a:noFill/>
          </a:ln>
        </p:spPr>
        <p:txBody>
          <a:bodyPr anchorCtr="0" anchor="t" bIns="45700" lIns="91425" spcFirstLastPara="1" rIns="91425" wrap="square" tIns="45700">
            <a:normAutofit/>
          </a:bodyPr>
          <a:lstStyle/>
          <a:p>
            <a:pPr indent="-342900" lvl="0" marL="355600" marR="5715" rtl="0" algn="just">
              <a:lnSpc>
                <a:spcPct val="100000"/>
              </a:lnSpc>
              <a:spcBef>
                <a:spcPts val="0"/>
              </a:spcBef>
              <a:spcAft>
                <a:spcPts val="0"/>
              </a:spcAft>
              <a:buSzPts val="1700"/>
              <a:buFont typeface="Arial"/>
              <a:buChar char="•"/>
            </a:pPr>
            <a:r>
              <a:rPr b="1" lang="en-US" sz="2000">
                <a:latin typeface="Times New Roman"/>
                <a:ea typeface="Times New Roman"/>
                <a:cs typeface="Times New Roman"/>
                <a:sym typeface="Times New Roman"/>
              </a:rPr>
              <a:t>After creating a comprehensive list of all cyber-facing  components, you can begin to scrutinize the list and find  vulnerabilities.</a:t>
            </a:r>
            <a:endParaRPr sz="2000">
              <a:latin typeface="Times New Roman"/>
              <a:ea typeface="Times New Roman"/>
              <a:cs typeface="Times New Roman"/>
              <a:sym typeface="Times New Roman"/>
            </a:endParaRPr>
          </a:p>
          <a:p>
            <a:pPr indent="-342900" lvl="0" marL="355600" marR="6350" rtl="0" algn="just">
              <a:spcBef>
                <a:spcPts val="580"/>
              </a:spcBef>
              <a:spcAft>
                <a:spcPts val="0"/>
              </a:spcAft>
              <a:buSzPts val="1700"/>
              <a:buFont typeface="Arial"/>
              <a:buChar char="•"/>
            </a:pPr>
            <a:r>
              <a:rPr b="1" lang="en-US" sz="2000">
                <a:latin typeface="Times New Roman"/>
                <a:ea typeface="Times New Roman"/>
                <a:cs typeface="Times New Roman"/>
                <a:sym typeface="Times New Roman"/>
              </a:rPr>
              <a:t>Unused equipment should be wiped and disposed of  properly.</a:t>
            </a:r>
            <a:endParaRPr sz="2000">
              <a:latin typeface="Times New Roman"/>
              <a:ea typeface="Times New Roman"/>
              <a:cs typeface="Times New Roman"/>
              <a:sym typeface="Times New Roman"/>
            </a:endParaRPr>
          </a:p>
          <a:p>
            <a:pPr indent="-342900" lvl="0" marL="355600" marR="5080" rtl="0" algn="just">
              <a:lnSpc>
                <a:spcPct val="100000"/>
              </a:lnSpc>
              <a:spcBef>
                <a:spcPts val="575"/>
              </a:spcBef>
              <a:spcAft>
                <a:spcPts val="0"/>
              </a:spcAft>
              <a:buSzPts val="1700"/>
              <a:buFont typeface="Arial"/>
              <a:buChar char="•"/>
            </a:pPr>
            <a:r>
              <a:rPr b="1" lang="en-US" sz="2000">
                <a:latin typeface="Times New Roman"/>
                <a:ea typeface="Times New Roman"/>
                <a:cs typeface="Times New Roman"/>
                <a:sym typeface="Times New Roman"/>
              </a:rPr>
              <a:t>Software and apps that are not current should be updated  and all user passwords should be changed. If the programs  aren’t in regular use, they should be properly uninstalled.</a:t>
            </a:r>
            <a:endParaRPr sz="2000">
              <a:latin typeface="Times New Roman"/>
              <a:ea typeface="Times New Roman"/>
              <a:cs typeface="Times New Roman"/>
              <a:sym typeface="Times New Roman"/>
            </a:endParaRPr>
          </a:p>
          <a:p>
            <a:pPr indent="-342900" lvl="0" marL="355600" marR="5080" rtl="0" algn="just">
              <a:lnSpc>
                <a:spcPct val="100000"/>
              </a:lnSpc>
              <a:spcBef>
                <a:spcPts val="575"/>
              </a:spcBef>
              <a:spcAft>
                <a:spcPts val="0"/>
              </a:spcAft>
              <a:buSzPts val="1700"/>
              <a:buFont typeface="Arial"/>
              <a:buChar char="•"/>
            </a:pPr>
            <a:r>
              <a:rPr lang="en-US" sz="2000">
                <a:latin typeface="Times New Roman"/>
                <a:ea typeface="Times New Roman"/>
                <a:cs typeface="Times New Roman"/>
                <a:sym typeface="Times New Roman"/>
              </a:rPr>
              <a:t>Certain software programs and apps should be chosen to be the  dedicated choice for certain functions for all users. For  instance, if both Google Drive and Dropbox are being used for  file storage, one should be deemed primary and the other used  as backup or deleted.</a:t>
            </a:r>
            <a:endParaRPr/>
          </a:p>
          <a:p>
            <a:pPr indent="-166370" lvl="0" marL="274320" rtl="0" algn="l">
              <a:spcBef>
                <a:spcPts val="580"/>
              </a:spcBef>
              <a:spcAft>
                <a:spcPts val="0"/>
              </a:spcAft>
              <a:buSzPts val="1700"/>
              <a:buNone/>
            </a:pPr>
            <a:r>
              <a:t/>
            </a:r>
            <a:endParaRPr sz="20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61"/>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Create A Common Cyber Hygiene  Policy</a:t>
            </a:r>
            <a:endParaRPr b="1" sz="3200">
              <a:solidFill>
                <a:schemeClr val="dk1"/>
              </a:solidFill>
              <a:latin typeface="Times New Roman"/>
              <a:ea typeface="Times New Roman"/>
              <a:cs typeface="Times New Roman"/>
              <a:sym typeface="Times New Roman"/>
            </a:endParaRPr>
          </a:p>
        </p:txBody>
      </p:sp>
      <p:sp>
        <p:nvSpPr>
          <p:cNvPr id="564" name="Google Shape;564;p61"/>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565" name="Google Shape;565;p61"/>
          <p:cNvSpPr txBox="1"/>
          <p:nvPr>
            <p:ph idx="1" type="body"/>
          </p:nvPr>
        </p:nvSpPr>
        <p:spPr>
          <a:xfrm>
            <a:off x="914400" y="1988840"/>
            <a:ext cx="7772400" cy="4030960"/>
          </a:xfrm>
          <a:prstGeom prst="rect">
            <a:avLst/>
          </a:prstGeom>
          <a:noFill/>
          <a:ln>
            <a:noFill/>
          </a:ln>
        </p:spPr>
        <p:txBody>
          <a:bodyPr anchorCtr="0" anchor="t" bIns="45700" lIns="91425" spcFirstLastPara="1" rIns="91425" wrap="square" tIns="45700">
            <a:normAutofit/>
          </a:bodyPr>
          <a:lstStyle/>
          <a:p>
            <a:pPr indent="-342900" lvl="0" marL="355600" marR="6350" rtl="0" algn="just">
              <a:lnSpc>
                <a:spcPct val="90000"/>
              </a:lnSpc>
              <a:spcBef>
                <a:spcPts val="0"/>
              </a:spcBef>
              <a:spcAft>
                <a:spcPts val="0"/>
              </a:spcAft>
              <a:buSzPts val="2040"/>
              <a:buFont typeface="Arial"/>
              <a:buChar char="•"/>
            </a:pPr>
            <a:r>
              <a:rPr b="1" lang="en-US" sz="2400">
                <a:latin typeface="Times New Roman"/>
                <a:ea typeface="Times New Roman"/>
                <a:cs typeface="Times New Roman"/>
                <a:sym typeface="Times New Roman"/>
              </a:rPr>
              <a:t>The newly clarified network of devices and  programs will need a common set of  practices to maintain cyber hygiene</a:t>
            </a:r>
            <a:r>
              <a:rPr lang="en-US" sz="2400">
                <a:latin typeface="Times New Roman"/>
                <a:ea typeface="Times New Roman"/>
                <a:cs typeface="Times New Roman"/>
                <a:sym typeface="Times New Roman"/>
              </a:rPr>
              <a:t>.</a:t>
            </a:r>
            <a:endParaRPr/>
          </a:p>
          <a:p>
            <a:pPr indent="-342900" lvl="0" marL="355600" marR="5080" rtl="0" algn="just">
              <a:lnSpc>
                <a:spcPct val="90000"/>
              </a:lnSpc>
              <a:spcBef>
                <a:spcPts val="765"/>
              </a:spcBef>
              <a:spcAft>
                <a:spcPts val="0"/>
              </a:spcAft>
              <a:buSzPts val="2040"/>
              <a:buFont typeface="Arial"/>
              <a:buChar char="•"/>
            </a:pPr>
            <a:r>
              <a:rPr b="1" lang="en-US" sz="2400">
                <a:latin typeface="Times New Roman"/>
                <a:ea typeface="Times New Roman"/>
                <a:cs typeface="Times New Roman"/>
                <a:sym typeface="Times New Roman"/>
              </a:rPr>
              <a:t>If there are multiple users, these practices  should be documented into a set policy </a:t>
            </a:r>
            <a:r>
              <a:rPr lang="en-US" sz="2400">
                <a:latin typeface="Times New Roman"/>
                <a:ea typeface="Times New Roman"/>
                <a:cs typeface="Times New Roman"/>
                <a:sym typeface="Times New Roman"/>
              </a:rPr>
              <a:t>to be  followed by all who have access to the  network.</a:t>
            </a:r>
            <a:endParaRPr/>
          </a:p>
          <a:p>
            <a:pPr indent="-342900" lvl="0" marL="355600" marR="5715" rtl="0" algn="just">
              <a:lnSpc>
                <a:spcPct val="144166"/>
              </a:lnSpc>
              <a:spcBef>
                <a:spcPts val="820"/>
              </a:spcBef>
              <a:spcAft>
                <a:spcPts val="0"/>
              </a:spcAft>
              <a:buSzPts val="2040"/>
              <a:buFont typeface="Arial"/>
              <a:buChar char="•"/>
            </a:pPr>
            <a:r>
              <a:rPr lang="en-US" sz="2400">
                <a:latin typeface="Times New Roman"/>
                <a:ea typeface="Times New Roman"/>
                <a:cs typeface="Times New Roman"/>
                <a:sym typeface="Times New Roman"/>
              </a:rPr>
              <a:t>Here are typical items that should be included  into a cyber hygiene policy:</a:t>
            </a:r>
            <a:endParaRPr/>
          </a:p>
          <a:p>
            <a:pPr indent="-144780" lvl="0" marL="274320" rtl="0" algn="l">
              <a:spcBef>
                <a:spcPts val="580"/>
              </a:spcBef>
              <a:spcAft>
                <a:spcPts val="0"/>
              </a:spcAft>
              <a:buSzPts val="2040"/>
              <a:buNone/>
            </a:pPr>
            <a:r>
              <a:t/>
            </a:r>
            <a:endParaRPr sz="24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62"/>
          <p:cNvSpPr txBox="1"/>
          <p:nvPr>
            <p:ph type="title"/>
          </p:nvPr>
        </p:nvSpPr>
        <p:spPr>
          <a:xfrm>
            <a:off x="914400" y="274638"/>
            <a:ext cx="7772400" cy="70609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Create A Common Cyber Hygiene Policy</a:t>
            </a:r>
            <a:endParaRPr b="1" sz="3200">
              <a:solidFill>
                <a:schemeClr val="dk1"/>
              </a:solidFill>
              <a:latin typeface="Times New Roman"/>
              <a:ea typeface="Times New Roman"/>
              <a:cs typeface="Times New Roman"/>
              <a:sym typeface="Times New Roman"/>
            </a:endParaRPr>
          </a:p>
        </p:txBody>
      </p:sp>
      <p:sp>
        <p:nvSpPr>
          <p:cNvPr id="571" name="Google Shape;571;p62"/>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572" name="Google Shape;572;p62"/>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133985" lvl="0" marL="274320" rtl="0" algn="l">
              <a:spcBef>
                <a:spcPts val="0"/>
              </a:spcBef>
              <a:spcAft>
                <a:spcPts val="0"/>
              </a:spcAft>
              <a:buSzPts val="2210"/>
              <a:buNone/>
            </a:pPr>
            <a:r>
              <a:t/>
            </a:r>
            <a:endParaRPr/>
          </a:p>
        </p:txBody>
      </p:sp>
      <p:grpSp>
        <p:nvGrpSpPr>
          <p:cNvPr id="573" name="Google Shape;573;p62"/>
          <p:cNvGrpSpPr/>
          <p:nvPr/>
        </p:nvGrpSpPr>
        <p:grpSpPr>
          <a:xfrm>
            <a:off x="294130" y="1357883"/>
            <a:ext cx="8526342" cy="4991100"/>
            <a:chOff x="294131" y="1357883"/>
            <a:chExt cx="8206741" cy="4991100"/>
          </a:xfrm>
        </p:grpSpPr>
        <p:pic>
          <p:nvPicPr>
            <p:cNvPr id="574" name="Google Shape;574;p62"/>
            <p:cNvPicPr preferRelativeResize="0"/>
            <p:nvPr/>
          </p:nvPicPr>
          <p:blipFill rotWithShape="1">
            <a:blip r:embed="rId3">
              <a:alphaModFix/>
            </a:blip>
            <a:srcRect b="0" l="0" r="0" t="0"/>
            <a:stretch/>
          </p:blipFill>
          <p:spPr>
            <a:xfrm>
              <a:off x="294131" y="1456943"/>
              <a:ext cx="8107680" cy="4892040"/>
            </a:xfrm>
            <a:prstGeom prst="rect">
              <a:avLst/>
            </a:prstGeom>
            <a:noFill/>
            <a:ln>
              <a:noFill/>
            </a:ln>
          </p:spPr>
        </p:pic>
        <p:pic>
          <p:nvPicPr>
            <p:cNvPr id="575" name="Google Shape;575;p62"/>
            <p:cNvPicPr preferRelativeResize="0"/>
            <p:nvPr/>
          </p:nvPicPr>
          <p:blipFill rotWithShape="1">
            <a:blip r:embed="rId4">
              <a:alphaModFix/>
            </a:blip>
            <a:srcRect b="0" l="0" r="0" t="0"/>
            <a:stretch/>
          </p:blipFill>
          <p:spPr>
            <a:xfrm>
              <a:off x="499872" y="1357883"/>
              <a:ext cx="8001000" cy="4785360"/>
            </a:xfrm>
            <a:prstGeom prst="rect">
              <a:avLst/>
            </a:prstGeom>
            <a:noFill/>
            <a:ln>
              <a:noFill/>
            </a:ln>
          </p:spPr>
        </p:pic>
      </p:gr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63"/>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Create A Common Cyber Hygiene Policy</a:t>
            </a:r>
            <a:endParaRPr b="1" sz="3200">
              <a:solidFill>
                <a:schemeClr val="dk1"/>
              </a:solidFill>
              <a:latin typeface="Times New Roman"/>
              <a:ea typeface="Times New Roman"/>
              <a:cs typeface="Times New Roman"/>
              <a:sym typeface="Times New Roman"/>
            </a:endParaRPr>
          </a:p>
        </p:txBody>
      </p:sp>
      <p:sp>
        <p:nvSpPr>
          <p:cNvPr id="581" name="Google Shape;581;p63"/>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582" name="Google Shape;582;p63"/>
          <p:cNvSpPr txBox="1"/>
          <p:nvPr>
            <p:ph idx="1" type="body"/>
          </p:nvPr>
        </p:nvSpPr>
        <p:spPr>
          <a:xfrm>
            <a:off x="914400" y="2204864"/>
            <a:ext cx="7772400" cy="3814936"/>
          </a:xfrm>
          <a:prstGeom prst="rect">
            <a:avLst/>
          </a:prstGeom>
          <a:noFill/>
          <a:ln>
            <a:noFill/>
          </a:ln>
        </p:spPr>
        <p:txBody>
          <a:bodyPr anchorCtr="0" anchor="t" bIns="45700" lIns="91425" spcFirstLastPara="1" rIns="91425" wrap="square" tIns="45700">
            <a:normAutofit/>
          </a:bodyPr>
          <a:lstStyle/>
          <a:p>
            <a:pPr indent="-342900" lvl="0" marL="355600" marR="5080" rtl="0" algn="just">
              <a:lnSpc>
                <a:spcPct val="90000"/>
              </a:lnSpc>
              <a:spcBef>
                <a:spcPts val="0"/>
              </a:spcBef>
              <a:spcAft>
                <a:spcPts val="0"/>
              </a:spcAft>
              <a:buSzPts val="2040"/>
              <a:buFont typeface="Times New Roman"/>
              <a:buChar char="●"/>
            </a:pPr>
            <a:r>
              <a:rPr lang="en-US" sz="2400">
                <a:latin typeface="Times New Roman"/>
                <a:ea typeface="Times New Roman"/>
                <a:cs typeface="Times New Roman"/>
                <a:sym typeface="Times New Roman"/>
              </a:rPr>
              <a:t>	</a:t>
            </a:r>
            <a:r>
              <a:rPr b="1" lang="en-US" sz="2400">
                <a:latin typeface="Times New Roman"/>
                <a:ea typeface="Times New Roman"/>
                <a:cs typeface="Times New Roman"/>
                <a:sym typeface="Times New Roman"/>
              </a:rPr>
              <a:t>Password Changes</a:t>
            </a:r>
            <a:r>
              <a:rPr lang="en-US" sz="2400">
                <a:latin typeface="Times New Roman"/>
                <a:ea typeface="Times New Roman"/>
                <a:cs typeface="Times New Roman"/>
                <a:sym typeface="Times New Roman"/>
              </a:rPr>
              <a:t>: Complex passwords  changed regularly can prevent many malicious  activities and protect cyber security.</a:t>
            </a:r>
            <a:endParaRPr sz="2400">
              <a:latin typeface="Times New Roman"/>
              <a:ea typeface="Times New Roman"/>
              <a:cs typeface="Times New Roman"/>
              <a:sym typeface="Times New Roman"/>
            </a:endParaRPr>
          </a:p>
          <a:p>
            <a:pPr indent="-342900" lvl="0" marL="355600" marR="5080" rtl="0" algn="just">
              <a:lnSpc>
                <a:spcPct val="90000"/>
              </a:lnSpc>
              <a:spcBef>
                <a:spcPts val="765"/>
              </a:spcBef>
              <a:spcAft>
                <a:spcPts val="0"/>
              </a:spcAft>
              <a:buSzPts val="2040"/>
              <a:buFont typeface="Times New Roman"/>
              <a:buChar char="●"/>
            </a:pPr>
            <a:r>
              <a:rPr b="1" lang="en-US" sz="2400">
                <a:latin typeface="Times New Roman"/>
                <a:ea typeface="Times New Roman"/>
                <a:cs typeface="Times New Roman"/>
                <a:sym typeface="Times New Roman"/>
              </a:rPr>
              <a:t>Software Updates</a:t>
            </a:r>
            <a:r>
              <a:rPr lang="en-US" sz="2400">
                <a:latin typeface="Times New Roman"/>
                <a:ea typeface="Times New Roman"/>
                <a:cs typeface="Times New Roman"/>
                <a:sym typeface="Times New Roman"/>
              </a:rPr>
              <a:t>: Updating the software you  use, or perhaps getting better versions should  be a part of your regular hygienic review.</a:t>
            </a:r>
            <a:endParaRPr sz="2400">
              <a:latin typeface="Times New Roman"/>
              <a:ea typeface="Times New Roman"/>
              <a:cs typeface="Times New Roman"/>
              <a:sym typeface="Times New Roman"/>
            </a:endParaRPr>
          </a:p>
          <a:p>
            <a:pPr indent="-342900" lvl="0" marL="355600" marR="5080" rtl="0" algn="just">
              <a:lnSpc>
                <a:spcPct val="90000"/>
              </a:lnSpc>
              <a:spcBef>
                <a:spcPts val="770"/>
              </a:spcBef>
              <a:spcAft>
                <a:spcPts val="0"/>
              </a:spcAft>
              <a:buSzPts val="2040"/>
              <a:buFont typeface="Times New Roman"/>
              <a:buChar char="●"/>
            </a:pPr>
            <a:r>
              <a:rPr lang="en-US" sz="2400">
                <a:latin typeface="Times New Roman"/>
                <a:ea typeface="Times New Roman"/>
                <a:cs typeface="Times New Roman"/>
                <a:sym typeface="Times New Roman"/>
              </a:rPr>
              <a:t>	</a:t>
            </a:r>
            <a:r>
              <a:rPr b="1" lang="en-US" sz="2400">
                <a:latin typeface="Times New Roman"/>
                <a:ea typeface="Times New Roman"/>
                <a:cs typeface="Times New Roman"/>
                <a:sym typeface="Times New Roman"/>
              </a:rPr>
              <a:t>Hardware Updates: </a:t>
            </a:r>
            <a:r>
              <a:rPr lang="en-US" sz="2400">
                <a:latin typeface="Times New Roman"/>
                <a:ea typeface="Times New Roman"/>
                <a:cs typeface="Times New Roman"/>
                <a:sym typeface="Times New Roman"/>
              </a:rPr>
              <a:t>Older computers and  smartphones may need to be updated to  maintain performance and prevent issues</a:t>
            </a:r>
            <a:endParaRPr/>
          </a:p>
          <a:p>
            <a:pPr indent="-144780" lvl="0" marL="274320" rtl="0" algn="l">
              <a:spcBef>
                <a:spcPts val="580"/>
              </a:spcBef>
              <a:spcAft>
                <a:spcPts val="0"/>
              </a:spcAft>
              <a:buSzPts val="2040"/>
              <a:buNone/>
            </a:pPr>
            <a:r>
              <a:t/>
            </a:r>
            <a:endParaRPr sz="2400">
              <a:latin typeface="Times New Roman"/>
              <a:ea typeface="Times New Roman"/>
              <a:cs typeface="Times New Roman"/>
              <a:sym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64"/>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Create A Common Cyber Hygiene Policy</a:t>
            </a:r>
            <a:endParaRPr b="1" sz="3200">
              <a:solidFill>
                <a:schemeClr val="dk1"/>
              </a:solidFill>
              <a:latin typeface="Times New Roman"/>
              <a:ea typeface="Times New Roman"/>
              <a:cs typeface="Times New Roman"/>
              <a:sym typeface="Times New Roman"/>
            </a:endParaRPr>
          </a:p>
        </p:txBody>
      </p:sp>
      <p:sp>
        <p:nvSpPr>
          <p:cNvPr id="588" name="Google Shape;588;p64"/>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589" name="Google Shape;589;p64"/>
          <p:cNvSpPr txBox="1"/>
          <p:nvPr>
            <p:ph idx="1" type="body"/>
          </p:nvPr>
        </p:nvSpPr>
        <p:spPr>
          <a:xfrm>
            <a:off x="914400" y="2132856"/>
            <a:ext cx="7772400" cy="3886944"/>
          </a:xfrm>
          <a:prstGeom prst="rect">
            <a:avLst/>
          </a:prstGeom>
          <a:noFill/>
          <a:ln>
            <a:noFill/>
          </a:ln>
        </p:spPr>
        <p:txBody>
          <a:bodyPr anchorCtr="0" anchor="t" bIns="45700" lIns="91425" spcFirstLastPara="1" rIns="91425" wrap="square" tIns="45700">
            <a:normAutofit/>
          </a:bodyPr>
          <a:lstStyle/>
          <a:p>
            <a:pPr indent="-342265" lvl="0" marL="342265" marR="5080" rtl="0" algn="just">
              <a:lnSpc>
                <a:spcPct val="80000"/>
              </a:lnSpc>
              <a:spcBef>
                <a:spcPts val="0"/>
              </a:spcBef>
              <a:spcAft>
                <a:spcPts val="0"/>
              </a:spcAft>
              <a:buSzPts val="1700"/>
              <a:buFont typeface="Times New Roman"/>
              <a:buChar char="●"/>
            </a:pPr>
            <a:r>
              <a:rPr b="1" lang="en-US" sz="2000">
                <a:latin typeface="Times New Roman"/>
                <a:ea typeface="Times New Roman"/>
                <a:cs typeface="Times New Roman"/>
                <a:sym typeface="Times New Roman"/>
              </a:rPr>
              <a:t>Manage New Installs: </a:t>
            </a:r>
            <a:r>
              <a:rPr lang="en-US" sz="2000">
                <a:latin typeface="Times New Roman"/>
                <a:ea typeface="Times New Roman"/>
                <a:cs typeface="Times New Roman"/>
                <a:sym typeface="Times New Roman"/>
              </a:rPr>
              <a:t>Every new install should be done  properly and documented to keep an updated inventory of  all hardware and software.</a:t>
            </a:r>
            <a:endParaRPr sz="2000">
              <a:latin typeface="Times New Roman"/>
              <a:ea typeface="Times New Roman"/>
              <a:cs typeface="Times New Roman"/>
              <a:sym typeface="Times New Roman"/>
            </a:endParaRPr>
          </a:p>
          <a:p>
            <a:pPr indent="-337820" lvl="0" marL="337820" marR="7620" rtl="0" algn="just">
              <a:lnSpc>
                <a:spcPct val="120000"/>
              </a:lnSpc>
              <a:spcBef>
                <a:spcPts val="580"/>
              </a:spcBef>
              <a:spcAft>
                <a:spcPts val="0"/>
              </a:spcAft>
              <a:buSzPts val="1700"/>
              <a:buFont typeface="Times New Roman"/>
              <a:buChar char="●"/>
            </a:pPr>
            <a:r>
              <a:rPr b="1" lang="en-US" sz="2000">
                <a:latin typeface="Times New Roman"/>
                <a:ea typeface="Times New Roman"/>
                <a:cs typeface="Times New Roman"/>
                <a:sym typeface="Times New Roman"/>
              </a:rPr>
              <a:t>Limit Users: </a:t>
            </a:r>
            <a:r>
              <a:rPr lang="en-US" sz="2000">
                <a:latin typeface="Times New Roman"/>
                <a:ea typeface="Times New Roman"/>
                <a:cs typeface="Times New Roman"/>
                <a:sym typeface="Times New Roman"/>
              </a:rPr>
              <a:t>Only those who need admin-level access to  programs should have access. Other users should have  limited capabilities.</a:t>
            </a:r>
            <a:endParaRPr sz="2000">
              <a:latin typeface="Times New Roman"/>
              <a:ea typeface="Times New Roman"/>
              <a:cs typeface="Times New Roman"/>
              <a:sym typeface="Times New Roman"/>
            </a:endParaRPr>
          </a:p>
          <a:p>
            <a:pPr indent="-292100" lvl="0" marL="292100" marR="8255" rtl="0" algn="just">
              <a:lnSpc>
                <a:spcPct val="120000"/>
              </a:lnSpc>
              <a:spcBef>
                <a:spcPts val="600"/>
              </a:spcBef>
              <a:spcAft>
                <a:spcPts val="0"/>
              </a:spcAft>
              <a:buSzPts val="1700"/>
              <a:buFont typeface="Times New Roman"/>
              <a:buChar char="●"/>
            </a:pPr>
            <a:r>
              <a:rPr b="1" lang="en-US" sz="2000">
                <a:latin typeface="Times New Roman"/>
                <a:ea typeface="Times New Roman"/>
                <a:cs typeface="Times New Roman"/>
                <a:sym typeface="Times New Roman"/>
              </a:rPr>
              <a:t>Back Up Data</a:t>
            </a:r>
            <a:r>
              <a:rPr lang="en-US" sz="2000">
                <a:latin typeface="Times New Roman"/>
                <a:ea typeface="Times New Roman"/>
                <a:cs typeface="Times New Roman"/>
                <a:sym typeface="Times New Roman"/>
              </a:rPr>
              <a:t>: All data should be backed up to a secondary  source (i.e. hard drive, cloud storage). This will ensure its  safety in the event of a breach or malfunction.</a:t>
            </a:r>
            <a:endParaRPr sz="2000">
              <a:latin typeface="Times New Roman"/>
              <a:ea typeface="Times New Roman"/>
              <a:cs typeface="Times New Roman"/>
              <a:sym typeface="Times New Roman"/>
            </a:endParaRPr>
          </a:p>
          <a:p>
            <a:pPr indent="-342900" lvl="0" marL="355600" marR="6985" rtl="0" algn="just">
              <a:lnSpc>
                <a:spcPct val="80100"/>
              </a:lnSpc>
              <a:spcBef>
                <a:spcPts val="620"/>
              </a:spcBef>
              <a:spcAft>
                <a:spcPts val="0"/>
              </a:spcAft>
              <a:buSzPts val="1700"/>
              <a:buFont typeface="Times New Roman"/>
              <a:buChar char="●"/>
            </a:pPr>
            <a:r>
              <a:rPr b="1" lang="en-US" sz="2000">
                <a:latin typeface="Times New Roman"/>
                <a:ea typeface="Times New Roman"/>
                <a:cs typeface="Times New Roman"/>
                <a:sym typeface="Times New Roman"/>
              </a:rPr>
              <a:t>Employ a Cyber </a:t>
            </a:r>
            <a:r>
              <a:rPr lang="en-US" sz="2000">
                <a:latin typeface="Times New Roman"/>
                <a:ea typeface="Times New Roman"/>
                <a:cs typeface="Times New Roman"/>
                <a:sym typeface="Times New Roman"/>
              </a:rPr>
              <a:t>Security Framework: Businesses may  want to review and implement a more advanced system  (e.g. the NIST framework) to ensure security.</a:t>
            </a:r>
            <a:endParaRPr sz="2000">
              <a:latin typeface="Times New Roman"/>
              <a:ea typeface="Times New Roman"/>
              <a:cs typeface="Times New Roman"/>
              <a:sym typeface="Times New Roman"/>
            </a:endParaRPr>
          </a:p>
          <a:p>
            <a:pPr indent="-166370" lvl="0" marL="274320" rtl="0" algn="l">
              <a:spcBef>
                <a:spcPts val="580"/>
              </a:spcBef>
              <a:spcAft>
                <a:spcPts val="0"/>
              </a:spcAft>
              <a:buSzPts val="1700"/>
              <a:buNone/>
            </a:pPr>
            <a:r>
              <a:t/>
            </a:r>
            <a:endParaRPr sz="20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65"/>
          <p:cNvSpPr txBox="1"/>
          <p:nvPr>
            <p:ph type="title"/>
          </p:nvPr>
        </p:nvSpPr>
        <p:spPr>
          <a:xfrm>
            <a:off x="914400" y="274638"/>
            <a:ext cx="7772400" cy="778098"/>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Create A Common Cyber Hygiene Policy</a:t>
            </a:r>
            <a:endParaRPr b="1" sz="3200">
              <a:solidFill>
                <a:schemeClr val="dk1"/>
              </a:solidFill>
              <a:latin typeface="Times New Roman"/>
              <a:ea typeface="Times New Roman"/>
              <a:cs typeface="Times New Roman"/>
              <a:sym typeface="Times New Roman"/>
            </a:endParaRPr>
          </a:p>
        </p:txBody>
      </p:sp>
      <p:sp>
        <p:nvSpPr>
          <p:cNvPr id="595" name="Google Shape;595;p65"/>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596" name="Google Shape;596;p65"/>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133985" lvl="0" marL="274320" rtl="0" algn="l">
              <a:spcBef>
                <a:spcPts val="0"/>
              </a:spcBef>
              <a:spcAft>
                <a:spcPts val="0"/>
              </a:spcAft>
              <a:buSzPts val="2210"/>
              <a:buNone/>
            </a:pPr>
            <a:r>
              <a:t/>
            </a:r>
            <a:endParaRPr/>
          </a:p>
        </p:txBody>
      </p:sp>
      <p:grpSp>
        <p:nvGrpSpPr>
          <p:cNvPr id="597" name="Google Shape;597;p65"/>
          <p:cNvGrpSpPr/>
          <p:nvPr/>
        </p:nvGrpSpPr>
        <p:grpSpPr>
          <a:xfrm>
            <a:off x="338327" y="1427988"/>
            <a:ext cx="8090916" cy="5091684"/>
            <a:chOff x="338327" y="1427988"/>
            <a:chExt cx="8090916" cy="5091684"/>
          </a:xfrm>
        </p:grpSpPr>
        <p:pic>
          <p:nvPicPr>
            <p:cNvPr id="598" name="Google Shape;598;p65"/>
            <p:cNvPicPr preferRelativeResize="0"/>
            <p:nvPr/>
          </p:nvPicPr>
          <p:blipFill rotWithShape="1">
            <a:blip r:embed="rId3">
              <a:alphaModFix/>
            </a:blip>
            <a:srcRect b="0" l="0" r="0" t="0"/>
            <a:stretch/>
          </p:blipFill>
          <p:spPr>
            <a:xfrm>
              <a:off x="338327" y="1482852"/>
              <a:ext cx="8036052" cy="5036820"/>
            </a:xfrm>
            <a:prstGeom prst="rect">
              <a:avLst/>
            </a:prstGeom>
            <a:noFill/>
            <a:ln>
              <a:noFill/>
            </a:ln>
          </p:spPr>
        </p:pic>
        <p:pic>
          <p:nvPicPr>
            <p:cNvPr id="599" name="Google Shape;599;p65"/>
            <p:cNvPicPr preferRelativeResize="0"/>
            <p:nvPr/>
          </p:nvPicPr>
          <p:blipFill rotWithShape="1">
            <a:blip r:embed="rId4">
              <a:alphaModFix/>
            </a:blip>
            <a:srcRect b="0" l="0" r="0" t="0"/>
            <a:stretch/>
          </p:blipFill>
          <p:spPr>
            <a:xfrm>
              <a:off x="499871" y="1427988"/>
              <a:ext cx="7929372" cy="4930140"/>
            </a:xfrm>
            <a:prstGeom prst="rect">
              <a:avLst/>
            </a:prstGeom>
            <a:noFill/>
            <a:ln>
              <a:noFill/>
            </a:ln>
          </p:spPr>
        </p:pic>
      </p:gr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66"/>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Create A Common Cyber Hygiene  Policy</a:t>
            </a:r>
            <a:endParaRPr b="1" sz="3200">
              <a:solidFill>
                <a:schemeClr val="dk1"/>
              </a:solidFill>
              <a:latin typeface="Times New Roman"/>
              <a:ea typeface="Times New Roman"/>
              <a:cs typeface="Times New Roman"/>
              <a:sym typeface="Times New Roman"/>
            </a:endParaRPr>
          </a:p>
        </p:txBody>
      </p:sp>
      <p:sp>
        <p:nvSpPr>
          <p:cNvPr id="605" name="Google Shape;605;p66"/>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606" name="Google Shape;606;p66"/>
          <p:cNvSpPr txBox="1"/>
          <p:nvPr>
            <p:ph idx="1" type="body"/>
          </p:nvPr>
        </p:nvSpPr>
        <p:spPr>
          <a:xfrm>
            <a:off x="914400" y="1988840"/>
            <a:ext cx="7772400" cy="4030960"/>
          </a:xfrm>
          <a:prstGeom prst="rect">
            <a:avLst/>
          </a:prstGeom>
          <a:noFill/>
          <a:ln>
            <a:noFill/>
          </a:ln>
        </p:spPr>
        <p:txBody>
          <a:bodyPr anchorCtr="0" anchor="t" bIns="45700" lIns="91425" spcFirstLastPara="1" rIns="91425" wrap="square" tIns="45700">
            <a:normAutofit/>
          </a:bodyPr>
          <a:lstStyle/>
          <a:p>
            <a:pPr indent="-342900" lvl="0" marL="355600" marR="5080" rtl="0" algn="just">
              <a:lnSpc>
                <a:spcPct val="90000"/>
              </a:lnSpc>
              <a:spcBef>
                <a:spcPts val="0"/>
              </a:spcBef>
              <a:spcAft>
                <a:spcPts val="0"/>
              </a:spcAft>
              <a:buSzPts val="2040"/>
              <a:buFont typeface="Arial"/>
              <a:buChar char="•"/>
            </a:pPr>
            <a:r>
              <a:rPr b="1" lang="en-US" sz="2400">
                <a:latin typeface="Times New Roman"/>
                <a:ea typeface="Times New Roman"/>
                <a:cs typeface="Times New Roman"/>
                <a:sym typeface="Times New Roman"/>
              </a:rPr>
              <a:t>Once the policy is created, the routine for  each item should be set to appropriate  timeframes</a:t>
            </a:r>
            <a:r>
              <a:rPr lang="en-US" sz="2400">
                <a:latin typeface="Times New Roman"/>
                <a:ea typeface="Times New Roman"/>
                <a:cs typeface="Times New Roman"/>
                <a:sym typeface="Times New Roman"/>
              </a:rPr>
              <a:t>.</a:t>
            </a:r>
            <a:endParaRPr/>
          </a:p>
          <a:p>
            <a:pPr indent="-342900" lvl="0" marL="355600" marR="12700" rtl="0" algn="just">
              <a:lnSpc>
                <a:spcPct val="90000"/>
              </a:lnSpc>
              <a:spcBef>
                <a:spcPts val="765"/>
              </a:spcBef>
              <a:spcAft>
                <a:spcPts val="0"/>
              </a:spcAft>
              <a:buSzPts val="2040"/>
              <a:buFont typeface="Arial"/>
              <a:buChar char="•"/>
            </a:pPr>
            <a:r>
              <a:rPr lang="en-US" sz="2400">
                <a:latin typeface="Times New Roman"/>
                <a:ea typeface="Times New Roman"/>
                <a:cs typeface="Times New Roman"/>
                <a:sym typeface="Times New Roman"/>
              </a:rPr>
              <a:t>For instance, changing passwords every 30  days or check for updates at least once per  week could be set in place.</a:t>
            </a:r>
            <a:endParaRPr/>
          </a:p>
          <a:p>
            <a:pPr indent="-342900" lvl="0" marL="355600" marR="6350" rtl="0" algn="just">
              <a:lnSpc>
                <a:spcPct val="90000"/>
              </a:lnSpc>
              <a:spcBef>
                <a:spcPts val="770"/>
              </a:spcBef>
              <a:spcAft>
                <a:spcPts val="0"/>
              </a:spcAft>
              <a:buSzPts val="2040"/>
              <a:buFont typeface="Arial"/>
              <a:buChar char="•"/>
            </a:pPr>
            <a:r>
              <a:rPr b="1" lang="en-US" sz="2400">
                <a:latin typeface="Times New Roman"/>
                <a:ea typeface="Times New Roman"/>
                <a:cs typeface="Times New Roman"/>
                <a:sym typeface="Times New Roman"/>
              </a:rPr>
              <a:t>Doing so will ensure the continued cyber  hygiene of your entire network of hardware  and software.</a:t>
            </a:r>
            <a:endParaRPr sz="2400">
              <a:latin typeface="Times New Roman"/>
              <a:ea typeface="Times New Roman"/>
              <a:cs typeface="Times New Roman"/>
              <a:sym typeface="Times New Roman"/>
            </a:endParaRPr>
          </a:p>
          <a:p>
            <a:pPr indent="-144780" lvl="0" marL="274320" rtl="0" algn="l">
              <a:spcBef>
                <a:spcPts val="580"/>
              </a:spcBef>
              <a:spcAft>
                <a:spcPts val="0"/>
              </a:spcAft>
              <a:buSzPts val="2040"/>
              <a:buNone/>
            </a:pPr>
            <a:r>
              <a:t/>
            </a:r>
            <a:endParaRPr sz="24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67"/>
          <p:cNvSpPr txBox="1"/>
          <p:nvPr>
            <p:ph type="title"/>
          </p:nvPr>
        </p:nvSpPr>
        <p:spPr>
          <a:xfrm>
            <a:off x="914400" y="274638"/>
            <a:ext cx="7772400" cy="634082"/>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Create A Common Cyber Hygiene  Policy</a:t>
            </a:r>
            <a:endParaRPr b="1" sz="3200">
              <a:solidFill>
                <a:schemeClr val="dk1"/>
              </a:solidFill>
              <a:latin typeface="Times New Roman"/>
              <a:ea typeface="Times New Roman"/>
              <a:cs typeface="Times New Roman"/>
              <a:sym typeface="Times New Roman"/>
            </a:endParaRPr>
          </a:p>
        </p:txBody>
      </p:sp>
      <p:sp>
        <p:nvSpPr>
          <p:cNvPr id="612" name="Google Shape;612;p67"/>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613" name="Google Shape;613;p67"/>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133985" lvl="0" marL="274320" rtl="0" algn="l">
              <a:spcBef>
                <a:spcPts val="0"/>
              </a:spcBef>
              <a:spcAft>
                <a:spcPts val="0"/>
              </a:spcAft>
              <a:buSzPts val="2210"/>
              <a:buNone/>
            </a:pPr>
            <a:r>
              <a:t/>
            </a:r>
            <a:endParaRPr/>
          </a:p>
        </p:txBody>
      </p:sp>
      <p:grpSp>
        <p:nvGrpSpPr>
          <p:cNvPr id="614" name="Google Shape;614;p67"/>
          <p:cNvGrpSpPr/>
          <p:nvPr/>
        </p:nvGrpSpPr>
        <p:grpSpPr>
          <a:xfrm>
            <a:off x="303274" y="1786127"/>
            <a:ext cx="8444920" cy="4268724"/>
            <a:chOff x="303275" y="1786127"/>
            <a:chExt cx="7984236" cy="4268724"/>
          </a:xfrm>
        </p:grpSpPr>
        <p:pic>
          <p:nvPicPr>
            <p:cNvPr id="615" name="Google Shape;615;p67"/>
            <p:cNvPicPr preferRelativeResize="0"/>
            <p:nvPr/>
          </p:nvPicPr>
          <p:blipFill rotWithShape="1">
            <a:blip r:embed="rId3">
              <a:alphaModFix/>
            </a:blip>
            <a:srcRect b="0" l="0" r="0" t="0"/>
            <a:stretch/>
          </p:blipFill>
          <p:spPr>
            <a:xfrm>
              <a:off x="303275" y="1876043"/>
              <a:ext cx="7894320" cy="4178808"/>
            </a:xfrm>
            <a:prstGeom prst="rect">
              <a:avLst/>
            </a:prstGeom>
            <a:noFill/>
            <a:ln>
              <a:noFill/>
            </a:ln>
          </p:spPr>
        </p:pic>
        <p:pic>
          <p:nvPicPr>
            <p:cNvPr id="616" name="Google Shape;616;p67"/>
            <p:cNvPicPr preferRelativeResize="0"/>
            <p:nvPr/>
          </p:nvPicPr>
          <p:blipFill rotWithShape="1">
            <a:blip r:embed="rId4">
              <a:alphaModFix/>
            </a:blip>
            <a:srcRect b="0" l="0" r="0" t="0"/>
            <a:stretch/>
          </p:blipFill>
          <p:spPr>
            <a:xfrm>
              <a:off x="499871" y="1786127"/>
              <a:ext cx="7787640" cy="4072128"/>
            </a:xfrm>
            <a:prstGeom prst="rect">
              <a:avLst/>
            </a:prstGeom>
            <a:noFill/>
            <a:ln>
              <a:noFill/>
            </a:ln>
          </p:spPr>
        </p:pic>
      </p:gr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68"/>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t/>
            </a:r>
            <a:endParaRPr/>
          </a:p>
        </p:txBody>
      </p:sp>
      <p:sp>
        <p:nvSpPr>
          <p:cNvPr id="622" name="Google Shape;622;p68"/>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623" name="Google Shape;623;p68"/>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133985" lvl="0" marL="274320" rtl="0" algn="l">
              <a:spcBef>
                <a:spcPts val="0"/>
              </a:spcBef>
              <a:spcAft>
                <a:spcPts val="0"/>
              </a:spcAft>
              <a:buSzPts val="2210"/>
              <a:buNone/>
            </a:pPr>
            <a:r>
              <a:t/>
            </a:r>
            <a:endParaRPr/>
          </a:p>
        </p:txBody>
      </p:sp>
      <p:grpSp>
        <p:nvGrpSpPr>
          <p:cNvPr id="624" name="Google Shape;624;p68"/>
          <p:cNvGrpSpPr/>
          <p:nvPr/>
        </p:nvGrpSpPr>
        <p:grpSpPr>
          <a:xfrm>
            <a:off x="722376" y="428244"/>
            <a:ext cx="7421879" cy="6135624"/>
            <a:chOff x="722376" y="428244"/>
            <a:chExt cx="7421879" cy="6135624"/>
          </a:xfrm>
        </p:grpSpPr>
        <p:pic>
          <p:nvPicPr>
            <p:cNvPr id="625" name="Google Shape;625;p68"/>
            <p:cNvPicPr preferRelativeResize="0"/>
            <p:nvPr/>
          </p:nvPicPr>
          <p:blipFill rotWithShape="1">
            <a:blip r:embed="rId3">
              <a:alphaModFix/>
            </a:blip>
            <a:srcRect b="0" l="0" r="0" t="0"/>
            <a:stretch/>
          </p:blipFill>
          <p:spPr>
            <a:xfrm>
              <a:off x="722376" y="455676"/>
              <a:ext cx="7394448" cy="6108192"/>
            </a:xfrm>
            <a:prstGeom prst="rect">
              <a:avLst/>
            </a:prstGeom>
            <a:noFill/>
            <a:ln>
              <a:noFill/>
            </a:ln>
          </p:spPr>
        </p:pic>
        <p:pic>
          <p:nvPicPr>
            <p:cNvPr id="626" name="Google Shape;626;p68"/>
            <p:cNvPicPr preferRelativeResize="0"/>
            <p:nvPr/>
          </p:nvPicPr>
          <p:blipFill rotWithShape="1">
            <a:blip r:embed="rId4">
              <a:alphaModFix/>
            </a:blip>
            <a:srcRect b="0" l="0" r="0" t="0"/>
            <a:stretch/>
          </p:blipFill>
          <p:spPr>
            <a:xfrm>
              <a:off x="856488" y="428244"/>
              <a:ext cx="7287767" cy="6001511"/>
            </a:xfrm>
            <a:prstGeom prst="rect">
              <a:avLst/>
            </a:prstGeom>
            <a:noFill/>
            <a:ln>
              <a:noFill/>
            </a:ln>
          </p:spPr>
        </p:pic>
      </p:gr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69"/>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You are the best defence!</a:t>
            </a:r>
            <a:endParaRPr/>
          </a:p>
        </p:txBody>
      </p:sp>
      <p:sp>
        <p:nvSpPr>
          <p:cNvPr id="633" name="Google Shape;633;p69"/>
          <p:cNvSpPr txBox="1"/>
          <p:nvPr>
            <p:ph idx="1" type="body"/>
          </p:nvPr>
        </p:nvSpPr>
        <p:spPr>
          <a:xfrm>
            <a:off x="457200" y="1600201"/>
            <a:ext cx="8229600" cy="3629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latin typeface="Times New Roman"/>
                <a:ea typeface="Times New Roman"/>
                <a:cs typeface="Times New Roman"/>
                <a:sym typeface="Times New Roman"/>
              </a:rPr>
              <a:t>Technology is only a small part of Cyber Defence</a:t>
            </a:r>
            <a:endParaRPr/>
          </a:p>
          <a:p>
            <a:pPr indent="-274320" lvl="0" marL="274320" rtl="0" algn="l">
              <a:spcBef>
                <a:spcPts val="580"/>
              </a:spcBef>
              <a:spcAft>
                <a:spcPts val="0"/>
              </a:spcAft>
              <a:buSzPts val="2210"/>
              <a:buChar char="⚫"/>
            </a:pPr>
            <a:r>
              <a:rPr b="1" lang="en-US">
                <a:latin typeface="Times New Roman"/>
                <a:ea typeface="Times New Roman"/>
                <a:cs typeface="Times New Roman"/>
                <a:sym typeface="Times New Roman"/>
              </a:rPr>
              <a:t>You </a:t>
            </a:r>
            <a:r>
              <a:rPr lang="en-US">
                <a:latin typeface="Times New Roman"/>
                <a:ea typeface="Times New Roman"/>
                <a:cs typeface="Times New Roman"/>
                <a:sym typeface="Times New Roman"/>
              </a:rPr>
              <a:t>are the most important person – protect yourself</a:t>
            </a:r>
            <a:endParaRPr/>
          </a:p>
          <a:p>
            <a:pPr indent="-274320" lvl="0" marL="274320" rtl="0" algn="l">
              <a:spcBef>
                <a:spcPts val="580"/>
              </a:spcBef>
              <a:spcAft>
                <a:spcPts val="0"/>
              </a:spcAft>
              <a:buSzPts val="2210"/>
              <a:buChar char="⚫"/>
            </a:pPr>
            <a:r>
              <a:rPr lang="en-US">
                <a:latin typeface="Times New Roman"/>
                <a:ea typeface="Times New Roman"/>
                <a:cs typeface="Times New Roman"/>
                <a:sym typeface="Times New Roman"/>
              </a:rPr>
              <a:t>For businesses the most important and best defence is Cyber Security Aware employees – train your staff </a:t>
            </a:r>
            <a:endParaRPr/>
          </a:p>
          <a:p>
            <a:pPr indent="-133985" lvl="0" marL="274320" rtl="0" algn="l">
              <a:spcBef>
                <a:spcPts val="580"/>
              </a:spcBef>
              <a:spcAft>
                <a:spcPts val="0"/>
              </a:spcAft>
              <a:buSzPts val="2210"/>
              <a:buNone/>
            </a:pPr>
            <a:r>
              <a:t/>
            </a:r>
            <a:endParaRPr>
              <a:latin typeface="Times New Roman"/>
              <a:ea typeface="Times New Roman"/>
              <a:cs typeface="Times New Roman"/>
              <a:sym typeface="Times New Roman"/>
            </a:endParaRPr>
          </a:p>
          <a:p>
            <a:pPr indent="0" lvl="0" marL="0" rtl="0" algn="ctr">
              <a:spcBef>
                <a:spcPts val="580"/>
              </a:spcBef>
              <a:spcAft>
                <a:spcPts val="0"/>
              </a:spcAft>
              <a:buSzPts val="2210"/>
              <a:buNone/>
            </a:pPr>
            <a:r>
              <a:rPr lang="en-US">
                <a:latin typeface="Times New Roman"/>
                <a:ea typeface="Times New Roman"/>
                <a:cs typeface="Times New Roman"/>
                <a:sym typeface="Times New Roman"/>
              </a:rPr>
              <a:t>Always be aware!</a:t>
            </a:r>
            <a:endParaRPr/>
          </a:p>
          <a:p>
            <a:pPr indent="0" lvl="0" marL="0" rtl="0" algn="ctr">
              <a:spcBef>
                <a:spcPts val="580"/>
              </a:spcBef>
              <a:spcAft>
                <a:spcPts val="0"/>
              </a:spcAft>
              <a:buSzPts val="2210"/>
              <a:buNone/>
            </a:pPr>
            <a:r>
              <a:rPr lang="en-US">
                <a:latin typeface="Times New Roman"/>
                <a:ea typeface="Times New Roman"/>
                <a:cs typeface="Times New Roman"/>
                <a:sym typeface="Times New Roman"/>
              </a:rPr>
              <a:t>Always be on your guard!</a:t>
            </a:r>
            <a:endParaRPr/>
          </a:p>
        </p:txBody>
      </p:sp>
      <p:sp>
        <p:nvSpPr>
          <p:cNvPr id="634" name="Google Shape;634;p69"/>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3200"/>
              <a:buFont typeface="Times New Roman"/>
              <a:buNone/>
            </a:pPr>
            <a:r>
              <a:rPr b="1" lang="en-US" sz="3200">
                <a:solidFill>
                  <a:schemeClr val="dk1"/>
                </a:solidFill>
                <a:latin typeface="Times New Roman"/>
                <a:ea typeface="Times New Roman"/>
                <a:cs typeface="Times New Roman"/>
                <a:sym typeface="Times New Roman"/>
              </a:rPr>
              <a:t>Contents </a:t>
            </a:r>
            <a:endParaRPr/>
          </a:p>
        </p:txBody>
      </p:sp>
      <p:sp>
        <p:nvSpPr>
          <p:cNvPr id="156" name="Google Shape;156;p7"/>
          <p:cNvSpPr txBox="1"/>
          <p:nvPr>
            <p:ph idx="1" type="body"/>
          </p:nvPr>
        </p:nvSpPr>
        <p:spPr>
          <a:xfrm>
            <a:off x="976064" y="1916832"/>
            <a:ext cx="7772400" cy="410296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210"/>
              <a:buFont typeface="Noto Sans Symbols"/>
              <a:buNone/>
            </a:pPr>
            <a:r>
              <a:rPr b="1" lang="en-US">
                <a:latin typeface="Times New Roman"/>
                <a:ea typeface="Times New Roman"/>
                <a:cs typeface="Times New Roman"/>
                <a:sym typeface="Times New Roman"/>
              </a:rPr>
              <a:t>Introduction to Cybercrime: </a:t>
            </a:r>
            <a:endParaRPr b="1">
              <a:latin typeface="Times New Roman"/>
              <a:ea typeface="Times New Roman"/>
              <a:cs typeface="Times New Roman"/>
              <a:sym typeface="Times New Roman"/>
            </a:endParaRPr>
          </a:p>
          <a:p>
            <a:pPr indent="-274320" lvl="0" marL="274320" rtl="0" algn="l">
              <a:spcBef>
                <a:spcPts val="580"/>
              </a:spcBef>
              <a:spcAft>
                <a:spcPts val="0"/>
              </a:spcAft>
              <a:buSzPts val="2210"/>
              <a:buChar char="⚫"/>
            </a:pPr>
            <a:r>
              <a:rPr lang="en-US">
                <a:latin typeface="Times New Roman"/>
                <a:ea typeface="Times New Roman"/>
                <a:cs typeface="Times New Roman"/>
                <a:sym typeface="Times New Roman"/>
              </a:rPr>
              <a:t>Cybercrime definition and origins of the world</a:t>
            </a:r>
            <a:endParaRPr>
              <a:latin typeface="Times New Roman"/>
              <a:ea typeface="Times New Roman"/>
              <a:cs typeface="Times New Roman"/>
              <a:sym typeface="Times New Roman"/>
            </a:endParaRPr>
          </a:p>
          <a:p>
            <a:pPr indent="-274320" lvl="0" marL="274320" rtl="0" algn="l">
              <a:spcBef>
                <a:spcPts val="580"/>
              </a:spcBef>
              <a:spcAft>
                <a:spcPts val="0"/>
              </a:spcAft>
              <a:buSzPts val="2210"/>
              <a:buChar char="⚫"/>
            </a:pPr>
            <a:r>
              <a:rPr lang="en-US">
                <a:latin typeface="Times New Roman"/>
                <a:ea typeface="Times New Roman"/>
                <a:cs typeface="Times New Roman"/>
                <a:sym typeface="Times New Roman"/>
              </a:rPr>
              <a:t>Cybercrime and information security</a:t>
            </a:r>
            <a:endParaRPr/>
          </a:p>
          <a:p>
            <a:pPr indent="-274320" lvl="0" marL="274320" rtl="0" algn="l">
              <a:spcBef>
                <a:spcPts val="580"/>
              </a:spcBef>
              <a:spcAft>
                <a:spcPts val="0"/>
              </a:spcAft>
              <a:buSzPts val="2210"/>
              <a:buChar char="⚫"/>
            </a:pPr>
            <a:r>
              <a:rPr lang="en-US">
                <a:latin typeface="Times New Roman"/>
                <a:ea typeface="Times New Roman"/>
                <a:cs typeface="Times New Roman"/>
                <a:sym typeface="Times New Roman"/>
              </a:rPr>
              <a:t>Classifications of cybercrime</a:t>
            </a:r>
            <a:endParaRPr/>
          </a:p>
          <a:p>
            <a:pPr indent="-274320" lvl="0" marL="274320" rtl="0" algn="l">
              <a:spcBef>
                <a:spcPts val="580"/>
              </a:spcBef>
              <a:spcAft>
                <a:spcPts val="0"/>
              </a:spcAft>
              <a:buSzPts val="2210"/>
              <a:buChar char="⚫"/>
            </a:pPr>
            <a:r>
              <a:rPr lang="en-US">
                <a:latin typeface="Times New Roman"/>
                <a:ea typeface="Times New Roman"/>
                <a:cs typeface="Times New Roman"/>
                <a:sym typeface="Times New Roman"/>
              </a:rPr>
              <a:t>Cybercrime and the Indian ITA 2000</a:t>
            </a:r>
            <a:endParaRPr/>
          </a:p>
          <a:p>
            <a:pPr indent="-274320" lvl="0" marL="274320" rtl="0" algn="l">
              <a:spcBef>
                <a:spcPts val="580"/>
              </a:spcBef>
              <a:spcAft>
                <a:spcPts val="0"/>
              </a:spcAft>
              <a:buSzPts val="2210"/>
              <a:buChar char="⚫"/>
            </a:pPr>
            <a:r>
              <a:rPr lang="en-US">
                <a:latin typeface="Times New Roman"/>
                <a:ea typeface="Times New Roman"/>
                <a:cs typeface="Times New Roman"/>
                <a:sym typeface="Times New Roman"/>
              </a:rPr>
              <a:t>A global Perspective on cybercrimes</a:t>
            </a:r>
            <a:endParaRPr/>
          </a:p>
          <a:p>
            <a:pPr indent="-274320" lvl="0" marL="274320" rtl="0" algn="l">
              <a:spcBef>
                <a:spcPts val="580"/>
              </a:spcBef>
              <a:spcAft>
                <a:spcPts val="0"/>
              </a:spcAft>
              <a:buSzPts val="2210"/>
              <a:buChar char="⚫"/>
            </a:pPr>
            <a:r>
              <a:rPr lang="en-US">
                <a:latin typeface="Times New Roman"/>
                <a:ea typeface="Times New Roman"/>
                <a:cs typeface="Times New Roman"/>
                <a:sym typeface="Times New Roman"/>
              </a:rPr>
              <a:t>Cyber hygiene </a:t>
            </a:r>
            <a:endParaRPr>
              <a:latin typeface="Times New Roman"/>
              <a:ea typeface="Times New Roman"/>
              <a:cs typeface="Times New Roman"/>
              <a:sym typeface="Times New Roman"/>
            </a:endParaRPr>
          </a:p>
        </p:txBody>
      </p:sp>
      <p:sp>
        <p:nvSpPr>
          <p:cNvPr id="157" name="Google Shape;157;p7"/>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latin typeface="Times New Roman"/>
                <a:ea typeface="Times New Roman"/>
                <a:cs typeface="Times New Roman"/>
                <a:sym typeface="Times New Roman"/>
              </a:rPr>
              <a:t>07-02-2023</a:t>
            </a:r>
            <a:endParaRPr>
              <a:latin typeface="Times New Roman"/>
              <a:ea typeface="Times New Roman"/>
              <a:cs typeface="Times New Roman"/>
              <a:sym typeface="Times New Roman"/>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70"/>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l">
              <a:spcBef>
                <a:spcPts val="0"/>
              </a:spcBef>
              <a:spcAft>
                <a:spcPts val="0"/>
              </a:spcAft>
              <a:buClr>
                <a:schemeClr val="dk2"/>
              </a:buClr>
              <a:buSzPts val="4000"/>
              <a:buFont typeface="Libre Franklin"/>
              <a:buNone/>
            </a:pPr>
            <a:r>
              <a:t/>
            </a:r>
            <a:endParaRPr/>
          </a:p>
        </p:txBody>
      </p:sp>
      <p:sp>
        <p:nvSpPr>
          <p:cNvPr id="640" name="Google Shape;640;p70"/>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641" name="Google Shape;641;p70"/>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133985" lvl="0" marL="274320" rtl="0" algn="l">
              <a:spcBef>
                <a:spcPts val="0"/>
              </a:spcBef>
              <a:spcAft>
                <a:spcPts val="0"/>
              </a:spcAft>
              <a:buSzPts val="2210"/>
              <a:buNone/>
            </a:pPr>
            <a:r>
              <a:t/>
            </a:r>
            <a:endParaRPr/>
          </a:p>
        </p:txBody>
      </p:sp>
      <p:grpSp>
        <p:nvGrpSpPr>
          <p:cNvPr id="642" name="Google Shape;642;p70"/>
          <p:cNvGrpSpPr/>
          <p:nvPr/>
        </p:nvGrpSpPr>
        <p:grpSpPr>
          <a:xfrm>
            <a:off x="107505" y="548680"/>
            <a:ext cx="8928450" cy="6120339"/>
            <a:chOff x="231647" y="1427988"/>
            <a:chExt cx="8340853" cy="4555236"/>
          </a:xfrm>
        </p:grpSpPr>
        <p:pic>
          <p:nvPicPr>
            <p:cNvPr id="643" name="Google Shape;643;p70"/>
            <p:cNvPicPr preferRelativeResize="0"/>
            <p:nvPr/>
          </p:nvPicPr>
          <p:blipFill rotWithShape="1">
            <a:blip r:embed="rId3">
              <a:alphaModFix/>
            </a:blip>
            <a:srcRect b="0" l="0" r="0" t="0"/>
            <a:stretch/>
          </p:blipFill>
          <p:spPr>
            <a:xfrm>
              <a:off x="231647" y="1589532"/>
              <a:ext cx="8179308" cy="4393692"/>
            </a:xfrm>
            <a:prstGeom prst="rect">
              <a:avLst/>
            </a:prstGeom>
            <a:noFill/>
            <a:ln>
              <a:noFill/>
            </a:ln>
          </p:spPr>
        </p:pic>
        <p:pic>
          <p:nvPicPr>
            <p:cNvPr id="644" name="Google Shape;644;p70"/>
            <p:cNvPicPr preferRelativeResize="0"/>
            <p:nvPr/>
          </p:nvPicPr>
          <p:blipFill rotWithShape="1">
            <a:blip r:embed="rId4">
              <a:alphaModFix/>
            </a:blip>
            <a:srcRect b="0" l="0" r="0" t="0"/>
            <a:stretch/>
          </p:blipFill>
          <p:spPr>
            <a:xfrm>
              <a:off x="499872" y="1427988"/>
              <a:ext cx="8072628" cy="4287012"/>
            </a:xfrm>
            <a:prstGeom prst="rect">
              <a:avLst/>
            </a:prstGeom>
            <a:noFill/>
            <a:ln>
              <a:noFill/>
            </a:ln>
          </p:spPr>
        </p:pic>
      </p:gr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g1f06a6e4ce6_0_0"/>
          <p:cNvSpPr txBox="1"/>
          <p:nvPr>
            <p:ph type="title"/>
          </p:nvPr>
        </p:nvSpPr>
        <p:spPr>
          <a:xfrm>
            <a:off x="914400" y="274638"/>
            <a:ext cx="7772400" cy="1143000"/>
          </a:xfrm>
          <a:prstGeom prst="rect">
            <a:avLst/>
          </a:prstGeom>
        </p:spPr>
        <p:txBody>
          <a:bodyPr anchorCtr="0" anchor="b" bIns="91425" lIns="91425" spcFirstLastPara="1" rIns="91425" wrap="square" tIns="45700">
            <a:normAutofit/>
          </a:bodyPr>
          <a:lstStyle/>
          <a:p>
            <a:pPr indent="0" lvl="0" marL="0" rtl="0" algn="ctr">
              <a:spcBef>
                <a:spcPts val="0"/>
              </a:spcBef>
              <a:spcAft>
                <a:spcPts val="0"/>
              </a:spcAft>
              <a:buNone/>
            </a:pPr>
            <a:r>
              <a:rPr lang="en-US"/>
              <a:t>Link of feedback </a:t>
            </a:r>
            <a:endParaRPr/>
          </a:p>
        </p:txBody>
      </p:sp>
      <p:sp>
        <p:nvSpPr>
          <p:cNvPr id="651" name="Google Shape;651;g1f06a6e4ce6_0_0"/>
          <p:cNvSpPr txBox="1"/>
          <p:nvPr>
            <p:ph idx="1" type="body"/>
          </p:nvPr>
        </p:nvSpPr>
        <p:spPr>
          <a:xfrm>
            <a:off x="914400" y="1447800"/>
            <a:ext cx="7772400" cy="4572000"/>
          </a:xfrm>
          <a:prstGeom prst="rect">
            <a:avLst/>
          </a:prstGeom>
        </p:spPr>
        <p:txBody>
          <a:bodyPr anchorCtr="0" anchor="t" bIns="45700" lIns="91425" spcFirstLastPara="1" rIns="91425" wrap="square" tIns="45700">
            <a:normAutofit/>
          </a:bodyPr>
          <a:lstStyle/>
          <a:p>
            <a:pPr indent="0" lvl="0" marL="0" rtl="0" algn="l">
              <a:spcBef>
                <a:spcPts val="580"/>
              </a:spcBef>
              <a:spcAft>
                <a:spcPts val="0"/>
              </a:spcAft>
              <a:buNone/>
            </a:pPr>
            <a:r>
              <a:rPr lang="en-US" u="sng">
                <a:solidFill>
                  <a:schemeClr val="hlink"/>
                </a:solidFill>
                <a:hlinkClick r:id="rId3"/>
              </a:rPr>
              <a:t>https://forms.gle/VJt18iNABsiAKisB8</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71"/>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657" name="Google Shape;657;p71"/>
          <p:cNvSpPr txBox="1"/>
          <p:nvPr>
            <p:ph idx="1" type="body"/>
          </p:nvPr>
        </p:nvSpPr>
        <p:spPr>
          <a:xfrm>
            <a:off x="971600" y="2348880"/>
            <a:ext cx="7772400" cy="8290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3740"/>
              <a:buNone/>
            </a:pPr>
            <a:r>
              <a:rPr lang="en-US" sz="4400">
                <a:latin typeface="Algerian"/>
                <a:ea typeface="Algerian"/>
                <a:cs typeface="Algerian"/>
                <a:sym typeface="Algerian"/>
              </a:rPr>
              <a:t>Thank you!!</a:t>
            </a:r>
            <a:endParaRPr sz="4400">
              <a:latin typeface="Algerian"/>
              <a:ea typeface="Algerian"/>
              <a:cs typeface="Algerian"/>
              <a:sym typeface="Algeri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8"/>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rmAutofit/>
          </a:bodyPr>
          <a:lstStyle/>
          <a:p>
            <a:pPr indent="0" lvl="0" marL="0" rtl="0" algn="ctr">
              <a:spcBef>
                <a:spcPts val="0"/>
              </a:spcBef>
              <a:spcAft>
                <a:spcPts val="0"/>
              </a:spcAft>
              <a:buClr>
                <a:schemeClr val="dk1"/>
              </a:buClr>
              <a:buSzPts val="4000"/>
              <a:buFont typeface="Times New Roman"/>
              <a:buNone/>
            </a:pPr>
            <a:r>
              <a:rPr b="1" lang="en-US">
                <a:solidFill>
                  <a:schemeClr val="dk1"/>
                </a:solidFill>
                <a:latin typeface="Times New Roman"/>
                <a:ea typeface="Times New Roman"/>
                <a:cs typeface="Times New Roman"/>
                <a:sym typeface="Times New Roman"/>
              </a:rPr>
              <a:t>Introduction to Cybercrime</a:t>
            </a:r>
            <a:endParaRPr/>
          </a:p>
        </p:txBody>
      </p:sp>
      <p:sp>
        <p:nvSpPr>
          <p:cNvPr id="163" name="Google Shape;163;p8"/>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en-US">
                <a:latin typeface="Times New Roman"/>
                <a:ea typeface="Times New Roman"/>
                <a:cs typeface="Times New Roman"/>
                <a:sym typeface="Times New Roman"/>
              </a:rPr>
              <a:t> In recent era phenomenal growth of the Internet.</a:t>
            </a:r>
            <a:endParaRPr/>
          </a:p>
          <a:p>
            <a:pPr indent="-274320" lvl="0" marL="274320" rtl="0" algn="l">
              <a:spcBef>
                <a:spcPts val="580"/>
              </a:spcBef>
              <a:spcAft>
                <a:spcPts val="0"/>
              </a:spcAft>
              <a:buSzPts val="2210"/>
              <a:buChar char="⚫"/>
            </a:pPr>
            <a:r>
              <a:rPr lang="en-US">
                <a:latin typeface="Times New Roman"/>
                <a:ea typeface="Times New Roman"/>
                <a:cs typeface="Times New Roman"/>
                <a:sym typeface="Times New Roman"/>
              </a:rPr>
              <a:t>Use of internet for E-Comm.</a:t>
            </a:r>
            <a:endParaRPr/>
          </a:p>
          <a:p>
            <a:pPr indent="-274320" lvl="0" marL="274320" rtl="0" algn="l">
              <a:spcBef>
                <a:spcPts val="580"/>
              </a:spcBef>
              <a:spcAft>
                <a:spcPts val="0"/>
              </a:spcAft>
              <a:buSzPts val="2210"/>
              <a:buChar char="⚫"/>
            </a:pPr>
            <a:r>
              <a:rPr lang="en-US">
                <a:latin typeface="Times New Roman"/>
                <a:ea typeface="Times New Roman"/>
                <a:cs typeface="Times New Roman"/>
                <a:sym typeface="Times New Roman"/>
              </a:rPr>
              <a:t> Business dependency on internet , increase use of computer in daily life has open the door for cybercrime.</a:t>
            </a:r>
            <a:endParaRPr/>
          </a:p>
          <a:p>
            <a:pPr indent="-274320" lvl="0" marL="274320" rtl="0" algn="l">
              <a:spcBef>
                <a:spcPts val="580"/>
              </a:spcBef>
              <a:spcAft>
                <a:spcPts val="0"/>
              </a:spcAft>
              <a:buSzPts val="2210"/>
              <a:buChar char="⚫"/>
            </a:pPr>
            <a:r>
              <a:rPr lang="en-US">
                <a:latin typeface="Times New Roman"/>
                <a:ea typeface="Times New Roman"/>
                <a:cs typeface="Times New Roman"/>
                <a:sym typeface="Times New Roman"/>
              </a:rPr>
              <a:t> Like other developed and developing country, India is also victim of cyber crime . </a:t>
            </a:r>
            <a:endParaRPr/>
          </a:p>
          <a:p>
            <a:pPr indent="-274320" lvl="0" marL="274320" rtl="0" algn="l">
              <a:spcBef>
                <a:spcPts val="580"/>
              </a:spcBef>
              <a:spcAft>
                <a:spcPts val="0"/>
              </a:spcAft>
              <a:buSzPts val="2210"/>
              <a:buChar char="⚫"/>
            </a:pPr>
            <a:r>
              <a:rPr lang="en-US">
                <a:latin typeface="Times New Roman"/>
                <a:ea typeface="Times New Roman"/>
                <a:cs typeface="Times New Roman"/>
                <a:sym typeface="Times New Roman"/>
              </a:rPr>
              <a:t>Rapid growth of Cyber crime  </a:t>
            </a:r>
            <a:endParaRPr/>
          </a:p>
        </p:txBody>
      </p:sp>
      <p:sp>
        <p:nvSpPr>
          <p:cNvPr id="164" name="Google Shape;164;p8"/>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ph type="title"/>
          </p:nvPr>
        </p:nvSpPr>
        <p:spPr>
          <a:xfrm>
            <a:off x="914400" y="274638"/>
            <a:ext cx="7772400" cy="1143000"/>
          </a:xfrm>
          <a:prstGeom prst="rect">
            <a:avLst/>
          </a:prstGeom>
          <a:noFill/>
          <a:ln>
            <a:noFill/>
          </a:ln>
        </p:spPr>
        <p:txBody>
          <a:bodyPr anchorCtr="0" anchor="b" bIns="91425" lIns="91425" spcFirstLastPara="1" rIns="91425" wrap="square" tIns="45700">
            <a:noAutofit/>
          </a:bodyPr>
          <a:lstStyle/>
          <a:p>
            <a:pPr indent="0" lvl="0" marL="0" rtl="0" algn="l">
              <a:spcBef>
                <a:spcPts val="0"/>
              </a:spcBef>
              <a:spcAft>
                <a:spcPts val="0"/>
              </a:spcAft>
              <a:buClr>
                <a:schemeClr val="dk2"/>
              </a:buClr>
              <a:buSzPts val="3200"/>
              <a:buFont typeface="Times New Roman"/>
              <a:buNone/>
            </a:pPr>
            <a:br>
              <a:rPr b="1" lang="en-US" sz="3200">
                <a:latin typeface="Times New Roman"/>
                <a:ea typeface="Times New Roman"/>
                <a:cs typeface="Times New Roman"/>
                <a:sym typeface="Times New Roman"/>
              </a:rPr>
            </a:br>
            <a:br>
              <a:rPr b="1" lang="en-US" sz="3200">
                <a:latin typeface="Times New Roman"/>
                <a:ea typeface="Times New Roman"/>
                <a:cs typeface="Times New Roman"/>
                <a:sym typeface="Times New Roman"/>
              </a:rPr>
            </a:br>
            <a:br>
              <a:rPr b="1" lang="en-US" sz="3200">
                <a:latin typeface="Times New Roman"/>
                <a:ea typeface="Times New Roman"/>
                <a:cs typeface="Times New Roman"/>
                <a:sym typeface="Times New Roman"/>
              </a:rPr>
            </a:br>
            <a:br>
              <a:rPr b="1" lang="en-US" sz="3200">
                <a:latin typeface="Times New Roman"/>
                <a:ea typeface="Times New Roman"/>
                <a:cs typeface="Times New Roman"/>
                <a:sym typeface="Times New Roman"/>
              </a:rPr>
            </a:br>
            <a:br>
              <a:rPr b="1" lang="en-US" sz="3200">
                <a:latin typeface="Times New Roman"/>
                <a:ea typeface="Times New Roman"/>
                <a:cs typeface="Times New Roman"/>
                <a:sym typeface="Times New Roman"/>
              </a:rPr>
            </a:br>
            <a:br>
              <a:rPr b="1" lang="en-US" sz="3200">
                <a:latin typeface="Times New Roman"/>
                <a:ea typeface="Times New Roman"/>
                <a:cs typeface="Times New Roman"/>
                <a:sym typeface="Times New Roman"/>
              </a:rPr>
            </a:br>
            <a:br>
              <a:rPr b="1" lang="en-US" sz="3200">
                <a:latin typeface="Times New Roman"/>
                <a:ea typeface="Times New Roman"/>
                <a:cs typeface="Times New Roman"/>
                <a:sym typeface="Times New Roman"/>
              </a:rPr>
            </a:br>
            <a:br>
              <a:rPr b="1" lang="en-US" sz="3200">
                <a:latin typeface="Times New Roman"/>
                <a:ea typeface="Times New Roman"/>
                <a:cs typeface="Times New Roman"/>
                <a:sym typeface="Times New Roman"/>
              </a:rPr>
            </a:br>
            <a:br>
              <a:rPr lang="en-US" sz="3200">
                <a:latin typeface="Times New Roman"/>
                <a:ea typeface="Times New Roman"/>
                <a:cs typeface="Times New Roman"/>
                <a:sym typeface="Times New Roman"/>
              </a:rPr>
            </a:br>
            <a:r>
              <a:rPr b="1" lang="en-US" sz="3200">
                <a:solidFill>
                  <a:schemeClr val="dk1"/>
                </a:solidFill>
                <a:latin typeface="Times New Roman"/>
                <a:ea typeface="Times New Roman"/>
                <a:cs typeface="Times New Roman"/>
                <a:sym typeface="Times New Roman"/>
              </a:rPr>
              <a:t>How Many Cyber Attacks Happen per Day in 2022?</a:t>
            </a:r>
            <a:endParaRPr sz="3200">
              <a:solidFill>
                <a:schemeClr val="dk1"/>
              </a:solidFill>
              <a:latin typeface="Times New Roman"/>
              <a:ea typeface="Times New Roman"/>
              <a:cs typeface="Times New Roman"/>
              <a:sym typeface="Times New Roman"/>
            </a:endParaRPr>
          </a:p>
        </p:txBody>
      </p:sp>
      <p:sp>
        <p:nvSpPr>
          <p:cNvPr id="170" name="Google Shape;170;p9"/>
          <p:cNvSpPr txBox="1"/>
          <p:nvPr>
            <p:ph idx="10" type="dt"/>
          </p:nvPr>
        </p:nvSpPr>
        <p:spPr>
          <a:xfrm>
            <a:off x="6172200" y="6191250"/>
            <a:ext cx="2476500" cy="47625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07-02-2023</a:t>
            </a:r>
            <a:endParaRPr/>
          </a:p>
        </p:txBody>
      </p:sp>
      <p:sp>
        <p:nvSpPr>
          <p:cNvPr id="171" name="Google Shape;171;p9"/>
          <p:cNvSpPr txBox="1"/>
          <p:nvPr>
            <p:ph idx="1" type="body"/>
          </p:nvPr>
        </p:nvSpPr>
        <p:spPr>
          <a:xfrm>
            <a:off x="914400" y="1447800"/>
            <a:ext cx="7772400" cy="4572000"/>
          </a:xfrm>
          <a:prstGeom prst="rect">
            <a:avLst/>
          </a:prstGeom>
          <a:noFill/>
          <a:ln>
            <a:noFill/>
          </a:ln>
        </p:spPr>
        <p:txBody>
          <a:bodyPr anchorCtr="0" anchor="t" bIns="45700" lIns="91425" spcFirstLastPara="1" rIns="91425" wrap="square" tIns="45700">
            <a:normAutofit/>
          </a:bodyPr>
          <a:lstStyle/>
          <a:p>
            <a:pPr indent="-274320" lvl="0" marL="274320" rtl="0" algn="just">
              <a:spcBef>
                <a:spcPts val="0"/>
              </a:spcBef>
              <a:spcAft>
                <a:spcPts val="0"/>
              </a:spcAft>
              <a:buSzPts val="2040"/>
              <a:buChar char="⚫"/>
            </a:pPr>
            <a:r>
              <a:rPr lang="en-US" sz="2400">
                <a:latin typeface="Times New Roman"/>
                <a:ea typeface="Times New Roman"/>
                <a:cs typeface="Times New Roman"/>
                <a:sym typeface="Times New Roman"/>
              </a:rPr>
              <a:t>Globally, </a:t>
            </a:r>
            <a:r>
              <a:rPr b="1" lang="en-US" sz="2400">
                <a:latin typeface="Times New Roman"/>
                <a:ea typeface="Times New Roman"/>
                <a:cs typeface="Times New Roman"/>
                <a:sym typeface="Times New Roman"/>
              </a:rPr>
              <a:t>30,000 websites</a:t>
            </a:r>
            <a:r>
              <a:rPr lang="en-US" sz="2400">
                <a:latin typeface="Times New Roman"/>
                <a:ea typeface="Times New Roman"/>
                <a:cs typeface="Times New Roman"/>
                <a:sym typeface="Times New Roman"/>
              </a:rPr>
              <a:t> are hacked daily.</a:t>
            </a:r>
            <a:endParaRPr/>
          </a:p>
          <a:p>
            <a:pPr indent="-274320" lvl="0" marL="274320" rtl="0" algn="just">
              <a:spcBef>
                <a:spcPts val="580"/>
              </a:spcBef>
              <a:spcAft>
                <a:spcPts val="0"/>
              </a:spcAft>
              <a:buSzPts val="2040"/>
              <a:buChar char="⚫"/>
            </a:pPr>
            <a:r>
              <a:rPr b="1" lang="en-US" sz="2400">
                <a:latin typeface="Times New Roman"/>
                <a:ea typeface="Times New Roman"/>
                <a:cs typeface="Times New Roman"/>
                <a:sym typeface="Times New Roman"/>
              </a:rPr>
              <a:t>64% of companies</a:t>
            </a:r>
            <a:r>
              <a:rPr lang="en-US" sz="2400">
                <a:latin typeface="Times New Roman"/>
                <a:ea typeface="Times New Roman"/>
                <a:cs typeface="Times New Roman"/>
                <a:sym typeface="Times New Roman"/>
              </a:rPr>
              <a:t> worldwide have experienced at least one form of a cyber attack.</a:t>
            </a:r>
            <a:endParaRPr/>
          </a:p>
          <a:p>
            <a:pPr indent="-274320" lvl="0" marL="274320" rtl="0" algn="just">
              <a:spcBef>
                <a:spcPts val="580"/>
              </a:spcBef>
              <a:spcAft>
                <a:spcPts val="0"/>
              </a:spcAft>
              <a:buSzPts val="2040"/>
              <a:buChar char="⚫"/>
            </a:pPr>
            <a:r>
              <a:rPr lang="en-US" sz="2400">
                <a:latin typeface="Times New Roman"/>
                <a:ea typeface="Times New Roman"/>
                <a:cs typeface="Times New Roman"/>
                <a:sym typeface="Times New Roman"/>
              </a:rPr>
              <a:t>There were </a:t>
            </a:r>
            <a:r>
              <a:rPr b="1" lang="en-US" sz="2400">
                <a:latin typeface="Times New Roman"/>
                <a:ea typeface="Times New Roman"/>
                <a:cs typeface="Times New Roman"/>
                <a:sym typeface="Times New Roman"/>
              </a:rPr>
              <a:t>20M breached records</a:t>
            </a:r>
            <a:r>
              <a:rPr lang="en-US" sz="2400">
                <a:latin typeface="Times New Roman"/>
                <a:ea typeface="Times New Roman"/>
                <a:cs typeface="Times New Roman"/>
                <a:sym typeface="Times New Roman"/>
              </a:rPr>
              <a:t> in March 2021.</a:t>
            </a:r>
            <a:endParaRPr/>
          </a:p>
          <a:p>
            <a:pPr indent="-274320" lvl="0" marL="274320" rtl="0" algn="just">
              <a:spcBef>
                <a:spcPts val="580"/>
              </a:spcBef>
              <a:spcAft>
                <a:spcPts val="0"/>
              </a:spcAft>
              <a:buSzPts val="2040"/>
              <a:buChar char="⚫"/>
            </a:pPr>
            <a:r>
              <a:rPr lang="en-US" sz="2400">
                <a:latin typeface="Times New Roman"/>
                <a:ea typeface="Times New Roman"/>
                <a:cs typeface="Times New Roman"/>
                <a:sym typeface="Times New Roman"/>
              </a:rPr>
              <a:t>In 2020, ransomware cases grew by </a:t>
            </a:r>
            <a:r>
              <a:rPr b="1" lang="en-US" sz="2400">
                <a:latin typeface="Times New Roman"/>
                <a:ea typeface="Times New Roman"/>
                <a:cs typeface="Times New Roman"/>
                <a:sym typeface="Times New Roman"/>
              </a:rPr>
              <a:t>150%</a:t>
            </a:r>
            <a:r>
              <a:rPr lang="en-US" sz="2400">
                <a:latin typeface="Times New Roman"/>
                <a:ea typeface="Times New Roman"/>
                <a:cs typeface="Times New Roman"/>
                <a:sym typeface="Times New Roman"/>
              </a:rPr>
              <a:t>.</a:t>
            </a:r>
            <a:endParaRPr/>
          </a:p>
          <a:p>
            <a:pPr indent="-274320" lvl="0" marL="274320" rtl="0" algn="just">
              <a:spcBef>
                <a:spcPts val="580"/>
              </a:spcBef>
              <a:spcAft>
                <a:spcPts val="0"/>
              </a:spcAft>
              <a:buSzPts val="2040"/>
              <a:buChar char="⚫"/>
            </a:pPr>
            <a:r>
              <a:rPr lang="en-US" sz="2400">
                <a:latin typeface="Times New Roman"/>
                <a:ea typeface="Times New Roman"/>
                <a:cs typeface="Times New Roman"/>
                <a:sym typeface="Times New Roman"/>
              </a:rPr>
              <a:t>Email is responsible for around </a:t>
            </a:r>
            <a:r>
              <a:rPr b="1" lang="en-US" sz="2400">
                <a:latin typeface="Times New Roman"/>
                <a:ea typeface="Times New Roman"/>
                <a:cs typeface="Times New Roman"/>
                <a:sym typeface="Times New Roman"/>
              </a:rPr>
              <a:t>94% of all malware</a:t>
            </a:r>
            <a:r>
              <a:rPr lang="en-US" sz="2400">
                <a:latin typeface="Times New Roman"/>
                <a:ea typeface="Times New Roman"/>
                <a:cs typeface="Times New Roman"/>
                <a:sym typeface="Times New Roman"/>
              </a:rPr>
              <a:t>.</a:t>
            </a:r>
            <a:endParaRPr/>
          </a:p>
          <a:p>
            <a:pPr indent="-274320" lvl="0" marL="274320" rtl="0" algn="just">
              <a:spcBef>
                <a:spcPts val="580"/>
              </a:spcBef>
              <a:spcAft>
                <a:spcPts val="0"/>
              </a:spcAft>
              <a:buSzPts val="2040"/>
              <a:buChar char="⚫"/>
            </a:pPr>
            <a:r>
              <a:rPr b="1" lang="en-US" sz="2400">
                <a:latin typeface="Times New Roman"/>
                <a:ea typeface="Times New Roman"/>
                <a:cs typeface="Times New Roman"/>
                <a:sym typeface="Times New Roman"/>
              </a:rPr>
              <a:t>Every 39 seconds,</a:t>
            </a:r>
            <a:r>
              <a:rPr lang="en-US" sz="2400">
                <a:latin typeface="Times New Roman"/>
                <a:ea typeface="Times New Roman"/>
                <a:cs typeface="Times New Roman"/>
                <a:sym typeface="Times New Roman"/>
              </a:rPr>
              <a:t> there is a new attack somewhere on the web.</a:t>
            </a:r>
            <a:endParaRPr/>
          </a:p>
          <a:p>
            <a:pPr indent="-274320" lvl="0" marL="274320" rtl="0" algn="just">
              <a:spcBef>
                <a:spcPts val="580"/>
              </a:spcBef>
              <a:spcAft>
                <a:spcPts val="0"/>
              </a:spcAft>
              <a:buSzPts val="2040"/>
              <a:buChar char="⚫"/>
            </a:pPr>
            <a:r>
              <a:rPr lang="en-US" sz="2400">
                <a:latin typeface="Times New Roman"/>
                <a:ea typeface="Times New Roman"/>
                <a:cs typeface="Times New Roman"/>
                <a:sym typeface="Times New Roman"/>
              </a:rPr>
              <a:t>An average of </a:t>
            </a:r>
            <a:r>
              <a:rPr b="1" lang="en-US" sz="2400">
                <a:latin typeface="Times New Roman"/>
                <a:ea typeface="Times New Roman"/>
                <a:cs typeface="Times New Roman"/>
                <a:sym typeface="Times New Roman"/>
              </a:rPr>
              <a:t>around 24,000 malicious mobile apps</a:t>
            </a:r>
            <a:r>
              <a:rPr lang="en-US" sz="2400">
                <a:latin typeface="Times New Roman"/>
                <a:ea typeface="Times New Roman"/>
                <a:cs typeface="Times New Roman"/>
                <a:sym typeface="Times New Roman"/>
              </a:rPr>
              <a:t> are blocked daily on the internet.</a:t>
            </a:r>
            <a:endParaRPr/>
          </a:p>
          <a:p>
            <a:pPr indent="-144780" lvl="0" marL="274320" rtl="0" algn="just">
              <a:spcBef>
                <a:spcPts val="580"/>
              </a:spcBef>
              <a:spcAft>
                <a:spcPts val="0"/>
              </a:spcAft>
              <a:buSzPts val="2040"/>
              <a:buNone/>
            </a:pPr>
            <a:r>
              <a:t/>
            </a:r>
            <a:endParaRPr sz="24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quity">
  <a:themeElements>
    <a:clrScheme name="Equity">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2022-06-29T05:36:26Z</dcterms:created>
  <dc:creator>Admin</dc:creator>
</cp:coreProperties>
</file>